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3" r:id="rId1"/>
    <p:sldMasterId id="2147483736" r:id="rId2"/>
  </p:sldMasterIdLst>
  <p:notesMasterIdLst>
    <p:notesMasterId r:id="rId25"/>
  </p:notesMasterIdLst>
  <p:handoutMasterIdLst>
    <p:handoutMasterId r:id="rId26"/>
  </p:handoutMasterIdLst>
  <p:sldIdLst>
    <p:sldId id="390" r:id="rId3"/>
    <p:sldId id="406" r:id="rId4"/>
    <p:sldId id="407" r:id="rId5"/>
    <p:sldId id="408" r:id="rId6"/>
    <p:sldId id="409" r:id="rId7"/>
    <p:sldId id="410" r:id="rId8"/>
    <p:sldId id="411" r:id="rId9"/>
    <p:sldId id="412" r:id="rId10"/>
    <p:sldId id="413" r:id="rId11"/>
    <p:sldId id="414" r:id="rId12"/>
    <p:sldId id="415" r:id="rId13"/>
    <p:sldId id="416" r:id="rId14"/>
    <p:sldId id="417" r:id="rId15"/>
    <p:sldId id="420" r:id="rId16"/>
    <p:sldId id="421" r:id="rId17"/>
    <p:sldId id="422" r:id="rId18"/>
    <p:sldId id="393" r:id="rId19"/>
    <p:sldId id="398" r:id="rId20"/>
    <p:sldId id="396" r:id="rId21"/>
    <p:sldId id="397" r:id="rId22"/>
    <p:sldId id="418" r:id="rId23"/>
    <p:sldId id="419" r:id="rId24"/>
  </p:sldIdLst>
  <p:sldSz cx="9144000" cy="6858000" type="screen4x3"/>
  <p:notesSz cx="6797675" cy="9928225"/>
  <p:defaultTextStyle>
    <a:defPPr>
      <a:defRPr lang="es-AR"/>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CC"/>
    <a:srgbClr val="FFFF00"/>
    <a:srgbClr val="33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Estilo oscuro 2 - Énfasis 5/Énfasis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9" autoAdjust="0"/>
    <p:restoredTop sz="94660" autoAdjust="0"/>
  </p:normalViewPr>
  <p:slideViewPr>
    <p:cSldViewPr>
      <p:cViewPr varScale="1">
        <p:scale>
          <a:sx n="73" d="100"/>
          <a:sy n="73" d="100"/>
        </p:scale>
        <p:origin x="1272"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794" name="Rectangle 2"/>
          <p:cNvSpPr>
            <a:spLocks noGrp="1" noChangeArrowheads="1"/>
          </p:cNvSpPr>
          <p:nvPr>
            <p:ph type="hdr" sz="quarter"/>
          </p:nvPr>
        </p:nvSpPr>
        <p:spPr bwMode="auto">
          <a:xfrm>
            <a:off x="0" y="0"/>
            <a:ext cx="2946400" cy="496888"/>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eaLnBrk="1" hangingPunct="1">
              <a:defRPr sz="1200">
                <a:latin typeface="Arial" panose="020B0604020202020204" pitchFamily="34" charset="0"/>
              </a:defRPr>
            </a:lvl1pPr>
          </a:lstStyle>
          <a:p>
            <a:pPr>
              <a:defRPr/>
            </a:pPr>
            <a:endParaRPr lang="es-AR" altLang="es-AR" dirty="0"/>
          </a:p>
        </p:txBody>
      </p:sp>
      <p:sp>
        <p:nvSpPr>
          <p:cNvPr id="33795" name="Rectangle 3"/>
          <p:cNvSpPr>
            <a:spLocks noGrp="1" noChangeArrowheads="1"/>
          </p:cNvSpPr>
          <p:nvPr>
            <p:ph type="dt" sz="quarter" idx="1"/>
          </p:nvPr>
        </p:nvSpPr>
        <p:spPr bwMode="auto">
          <a:xfrm>
            <a:off x="3849688" y="0"/>
            <a:ext cx="2946400" cy="496888"/>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eaLnBrk="1" hangingPunct="1">
              <a:defRPr sz="1200">
                <a:latin typeface="Arial" panose="020B0604020202020204" pitchFamily="34" charset="0"/>
              </a:defRPr>
            </a:lvl1pPr>
          </a:lstStyle>
          <a:p>
            <a:pPr>
              <a:defRPr/>
            </a:pPr>
            <a:endParaRPr lang="es-AR" altLang="es-AR" dirty="0"/>
          </a:p>
        </p:txBody>
      </p:sp>
      <p:sp>
        <p:nvSpPr>
          <p:cNvPr id="33796" name="Rectangle 4"/>
          <p:cNvSpPr>
            <a:spLocks noGrp="1" noChangeArrowheads="1"/>
          </p:cNvSpPr>
          <p:nvPr>
            <p:ph type="ftr" sz="quarter" idx="2"/>
          </p:nvPr>
        </p:nvSpPr>
        <p:spPr bwMode="auto">
          <a:xfrm>
            <a:off x="0" y="9429750"/>
            <a:ext cx="2946400" cy="496888"/>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eaLnBrk="1" hangingPunct="1">
              <a:defRPr sz="1200">
                <a:latin typeface="Arial" panose="020B0604020202020204" pitchFamily="34" charset="0"/>
              </a:defRPr>
            </a:lvl1pPr>
          </a:lstStyle>
          <a:p>
            <a:pPr>
              <a:defRPr/>
            </a:pPr>
            <a:endParaRPr lang="es-AR" altLang="es-AR" dirty="0"/>
          </a:p>
        </p:txBody>
      </p:sp>
      <p:sp>
        <p:nvSpPr>
          <p:cNvPr id="33797" name="Rectangle 5"/>
          <p:cNvSpPr>
            <a:spLocks noGrp="1" noChangeArrowheads="1"/>
          </p:cNvSpPr>
          <p:nvPr>
            <p:ph type="sldNum" sz="quarter" idx="3"/>
          </p:nvPr>
        </p:nvSpPr>
        <p:spPr bwMode="auto">
          <a:xfrm>
            <a:off x="3849688" y="9429750"/>
            <a:ext cx="2946400" cy="496888"/>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eaLnBrk="1" hangingPunct="1">
              <a:defRPr sz="1200">
                <a:latin typeface="Arial" panose="020B0604020202020204" pitchFamily="34" charset="0"/>
              </a:defRPr>
            </a:lvl1pPr>
          </a:lstStyle>
          <a:p>
            <a:pPr>
              <a:defRPr/>
            </a:pPr>
            <a:fld id="{6C0C9F3C-3A81-4E38-8538-3D6BA5FC7F36}" type="slidenum">
              <a:rPr lang="es-AR" altLang="es-AR"/>
              <a:pPr>
                <a:defRPr/>
              </a:pPr>
              <a:t>‹Nº›</a:t>
            </a:fld>
            <a:endParaRPr lang="es-AR" altLang="es-AR" dirty="0"/>
          </a:p>
        </p:txBody>
      </p:sp>
    </p:spTree>
    <p:extLst>
      <p:ext uri="{BB962C8B-B14F-4D97-AF65-F5344CB8AC3E}">
        <p14:creationId xmlns:p14="http://schemas.microsoft.com/office/powerpoint/2010/main" val="363350153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746" name="Rectangle 2"/>
          <p:cNvSpPr>
            <a:spLocks noGrp="1" noChangeArrowheads="1"/>
          </p:cNvSpPr>
          <p:nvPr>
            <p:ph type="hdr" sz="quarter"/>
          </p:nvPr>
        </p:nvSpPr>
        <p:spPr bwMode="auto">
          <a:xfrm>
            <a:off x="0" y="0"/>
            <a:ext cx="2946400" cy="496888"/>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eaLnBrk="1" hangingPunct="1">
              <a:defRPr sz="1200">
                <a:latin typeface="Arial" panose="020B0604020202020204" pitchFamily="34" charset="0"/>
              </a:defRPr>
            </a:lvl1pPr>
          </a:lstStyle>
          <a:p>
            <a:pPr>
              <a:defRPr/>
            </a:pPr>
            <a:endParaRPr lang="es-AR" altLang="es-AR" dirty="0"/>
          </a:p>
        </p:txBody>
      </p:sp>
      <p:sp>
        <p:nvSpPr>
          <p:cNvPr id="31747" name="Rectangle 3"/>
          <p:cNvSpPr>
            <a:spLocks noGrp="1" noChangeArrowheads="1"/>
          </p:cNvSpPr>
          <p:nvPr>
            <p:ph type="dt" idx="1"/>
          </p:nvPr>
        </p:nvSpPr>
        <p:spPr bwMode="auto">
          <a:xfrm>
            <a:off x="3849688" y="0"/>
            <a:ext cx="2946400" cy="496888"/>
          </a:xfrm>
          <a:prstGeom prst="rect">
            <a:avLst/>
          </a:prstGeom>
          <a:noFill/>
          <a:ln>
            <a:noFill/>
          </a:ln>
          <a:effectLst/>
          <a:extLst/>
        </p:spPr>
        <p:txBody>
          <a:bodyPr vert="horz" wrap="square" lIns="91440" tIns="45720" rIns="91440" bIns="45720" numCol="1" anchor="t" anchorCtr="0" compatLnSpc="1">
            <a:prstTxWarp prst="textNoShape">
              <a:avLst/>
            </a:prstTxWarp>
          </a:bodyPr>
          <a:lstStyle>
            <a:lvl1pPr algn="r" eaLnBrk="1" hangingPunct="1">
              <a:defRPr sz="1200">
                <a:latin typeface="Arial" panose="020B0604020202020204" pitchFamily="34" charset="0"/>
              </a:defRPr>
            </a:lvl1pPr>
          </a:lstStyle>
          <a:p>
            <a:pPr>
              <a:defRPr/>
            </a:pPr>
            <a:endParaRPr lang="es-AR" altLang="es-AR" dirty="0"/>
          </a:p>
        </p:txBody>
      </p:sp>
      <p:sp>
        <p:nvSpPr>
          <p:cNvPr id="25604" name="Rectangle 4"/>
          <p:cNvSpPr>
            <a:spLocks noGrp="1" noRot="1" noChangeAspect="1" noChangeArrowheads="1" noTextEdit="1"/>
          </p:cNvSpPr>
          <p:nvPr>
            <p:ph type="sldImg" idx="2"/>
          </p:nvPr>
        </p:nvSpPr>
        <p:spPr bwMode="auto">
          <a:xfrm>
            <a:off x="915988" y="744538"/>
            <a:ext cx="4965700" cy="3722687"/>
          </a:xfrm>
          <a:prstGeom prst="rect">
            <a:avLst/>
          </a:prstGeom>
          <a:noFill/>
          <a:ln w="9525">
            <a:solidFill>
              <a:srgbClr val="000000"/>
            </a:solidFill>
            <a:miter lim="800000"/>
            <a:headEnd/>
            <a:tailEnd/>
          </a:ln>
        </p:spPr>
      </p:sp>
      <p:sp>
        <p:nvSpPr>
          <p:cNvPr id="31749" name="Rectangle 5"/>
          <p:cNvSpPr>
            <a:spLocks noGrp="1" noChangeArrowheads="1"/>
          </p:cNvSpPr>
          <p:nvPr>
            <p:ph type="body" sz="quarter" idx="3"/>
          </p:nvPr>
        </p:nvSpPr>
        <p:spPr bwMode="auto">
          <a:xfrm>
            <a:off x="679450" y="4716463"/>
            <a:ext cx="5438775" cy="4467225"/>
          </a:xfrm>
          <a:prstGeom prst="rect">
            <a:avLst/>
          </a:prstGeom>
          <a:noFill/>
          <a:ln>
            <a:noFill/>
          </a:ln>
          <a:effectLst/>
          <a:extLst/>
        </p:spPr>
        <p:txBody>
          <a:bodyPr vert="horz" wrap="square" lIns="91440" tIns="45720" rIns="91440" bIns="45720" numCol="1" anchor="t" anchorCtr="0" compatLnSpc="1">
            <a:prstTxWarp prst="textNoShape">
              <a:avLst/>
            </a:prstTxWarp>
          </a:bodyPr>
          <a:lstStyle/>
          <a:p>
            <a:pPr lvl="0"/>
            <a:r>
              <a:rPr lang="es-AR" altLang="es-AR" noProof="0"/>
              <a:t>Click to edit Master text styles</a:t>
            </a:r>
          </a:p>
          <a:p>
            <a:pPr lvl="1"/>
            <a:r>
              <a:rPr lang="es-AR" altLang="es-AR" noProof="0"/>
              <a:t>Second level</a:t>
            </a:r>
          </a:p>
          <a:p>
            <a:pPr lvl="2"/>
            <a:r>
              <a:rPr lang="es-AR" altLang="es-AR" noProof="0"/>
              <a:t>Third level</a:t>
            </a:r>
          </a:p>
          <a:p>
            <a:pPr lvl="3"/>
            <a:r>
              <a:rPr lang="es-AR" altLang="es-AR" noProof="0"/>
              <a:t>Fourth level</a:t>
            </a:r>
          </a:p>
          <a:p>
            <a:pPr lvl="4"/>
            <a:r>
              <a:rPr lang="es-AR" altLang="es-AR" noProof="0"/>
              <a:t>Fifth level</a:t>
            </a:r>
          </a:p>
        </p:txBody>
      </p:sp>
      <p:sp>
        <p:nvSpPr>
          <p:cNvPr id="31750" name="Rectangle 6"/>
          <p:cNvSpPr>
            <a:spLocks noGrp="1" noChangeArrowheads="1"/>
          </p:cNvSpPr>
          <p:nvPr>
            <p:ph type="ftr" sz="quarter" idx="4"/>
          </p:nvPr>
        </p:nvSpPr>
        <p:spPr bwMode="auto">
          <a:xfrm>
            <a:off x="0" y="9429750"/>
            <a:ext cx="2946400" cy="496888"/>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eaLnBrk="1" hangingPunct="1">
              <a:defRPr sz="1200">
                <a:latin typeface="Arial" panose="020B0604020202020204" pitchFamily="34" charset="0"/>
              </a:defRPr>
            </a:lvl1pPr>
          </a:lstStyle>
          <a:p>
            <a:pPr>
              <a:defRPr/>
            </a:pPr>
            <a:endParaRPr lang="es-AR" altLang="es-AR" dirty="0"/>
          </a:p>
        </p:txBody>
      </p:sp>
      <p:sp>
        <p:nvSpPr>
          <p:cNvPr id="31751" name="Rectangle 7"/>
          <p:cNvSpPr>
            <a:spLocks noGrp="1" noChangeArrowheads="1"/>
          </p:cNvSpPr>
          <p:nvPr>
            <p:ph type="sldNum" sz="quarter" idx="5"/>
          </p:nvPr>
        </p:nvSpPr>
        <p:spPr bwMode="auto">
          <a:xfrm>
            <a:off x="3849688" y="9429750"/>
            <a:ext cx="2946400" cy="496888"/>
          </a:xfrm>
          <a:prstGeom prst="rect">
            <a:avLst/>
          </a:prstGeom>
          <a:noFill/>
          <a:ln>
            <a:noFill/>
          </a:ln>
          <a:effectLst/>
          <a:extLst/>
        </p:spPr>
        <p:txBody>
          <a:bodyPr vert="horz" wrap="square" lIns="91440" tIns="45720" rIns="91440" bIns="45720" numCol="1" anchor="b" anchorCtr="0" compatLnSpc="1">
            <a:prstTxWarp prst="textNoShape">
              <a:avLst/>
            </a:prstTxWarp>
          </a:bodyPr>
          <a:lstStyle>
            <a:lvl1pPr algn="r" eaLnBrk="1" hangingPunct="1">
              <a:defRPr sz="1200">
                <a:latin typeface="Arial" panose="020B0604020202020204" pitchFamily="34" charset="0"/>
              </a:defRPr>
            </a:lvl1pPr>
          </a:lstStyle>
          <a:p>
            <a:pPr>
              <a:defRPr/>
            </a:pPr>
            <a:fld id="{49E65E6D-6CC1-48E5-BB0C-EFC144A88C9E}" type="slidenum">
              <a:rPr lang="es-AR" altLang="es-AR"/>
              <a:pPr>
                <a:defRPr/>
              </a:pPr>
              <a:t>‹Nº›</a:t>
            </a:fld>
            <a:endParaRPr lang="es-AR" altLang="es-AR" dirty="0"/>
          </a:p>
        </p:txBody>
      </p:sp>
    </p:spTree>
    <p:extLst>
      <p:ext uri="{BB962C8B-B14F-4D97-AF65-F5344CB8AC3E}">
        <p14:creationId xmlns:p14="http://schemas.microsoft.com/office/powerpoint/2010/main" val="65179061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143000" y="1122363"/>
            <a:ext cx="6858000" cy="2387600"/>
          </a:xfrm>
        </p:spPr>
        <p:txBody>
          <a:bodyPr anchor="b"/>
          <a:lstStyle>
            <a:lvl1pPr algn="ctr">
              <a:defRPr sz="6000"/>
            </a:lvl1pPr>
          </a:lstStyle>
          <a:p>
            <a:r>
              <a:rPr lang="es-ES"/>
              <a:t>Haga clic para modificar el estilo de título del patrón</a:t>
            </a:r>
            <a:endParaRPr lang="es-AR"/>
          </a:p>
        </p:txBody>
      </p:sp>
      <p:sp>
        <p:nvSpPr>
          <p:cNvPr id="3" name="Subtítulo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p:cNvSpPr>
            <a:spLocks noGrp="1"/>
          </p:cNvSpPr>
          <p:nvPr>
            <p:ph type="dt" sz="half" idx="10"/>
          </p:nvPr>
        </p:nvSpPr>
        <p:spPr/>
        <p:txBody>
          <a:bodyPr/>
          <a:lstStyle>
            <a:lvl1pPr>
              <a:defRPr/>
            </a:lvl1pPr>
          </a:lstStyle>
          <a:p>
            <a:pPr>
              <a:defRPr/>
            </a:pPr>
            <a:fld id="{3FD7E0DC-DB79-492B-B424-07177EED9C18}" type="datetimeFigureOut">
              <a:rPr lang="es-AR"/>
              <a:pPr>
                <a:defRPr/>
              </a:pPr>
              <a:t>10/5/2019</a:t>
            </a:fld>
            <a:endParaRPr lang="es-AR" dirty="0"/>
          </a:p>
        </p:txBody>
      </p:sp>
      <p:sp>
        <p:nvSpPr>
          <p:cNvPr id="5" name="Marcador de pie de página 4"/>
          <p:cNvSpPr>
            <a:spLocks noGrp="1"/>
          </p:cNvSpPr>
          <p:nvPr>
            <p:ph type="ftr" sz="quarter" idx="11"/>
          </p:nvPr>
        </p:nvSpPr>
        <p:spPr/>
        <p:txBody>
          <a:bodyPr/>
          <a:lstStyle>
            <a:lvl1pPr>
              <a:defRPr/>
            </a:lvl1pPr>
          </a:lstStyle>
          <a:p>
            <a:pPr>
              <a:defRPr/>
            </a:pPr>
            <a:endParaRPr lang="es-AR" dirty="0"/>
          </a:p>
        </p:txBody>
      </p:sp>
      <p:sp>
        <p:nvSpPr>
          <p:cNvPr id="6" name="Marcador de número de diapositiva 5"/>
          <p:cNvSpPr>
            <a:spLocks noGrp="1"/>
          </p:cNvSpPr>
          <p:nvPr>
            <p:ph type="sldNum" sz="quarter" idx="12"/>
          </p:nvPr>
        </p:nvSpPr>
        <p:spPr/>
        <p:txBody>
          <a:bodyPr/>
          <a:lstStyle>
            <a:lvl1pPr>
              <a:defRPr/>
            </a:lvl1pPr>
          </a:lstStyle>
          <a:p>
            <a:pPr>
              <a:defRPr/>
            </a:pPr>
            <a:fld id="{B14C8F9D-EE51-4D35-BBFB-6BB18AA550BD}" type="slidenum">
              <a:rPr lang="es-AR"/>
              <a:pPr>
                <a:defRPr/>
              </a:pPr>
              <a:t>‹Nº›</a:t>
            </a:fld>
            <a:endParaRPr lang="es-A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lvl1pPr>
              <a:defRPr/>
            </a:lvl1pPr>
          </a:lstStyle>
          <a:p>
            <a:pPr>
              <a:defRPr/>
            </a:pPr>
            <a:fld id="{6EBAC1C0-8583-47FF-96D0-5DB0C1E7E9E4}" type="datetimeFigureOut">
              <a:rPr lang="es-AR"/>
              <a:pPr>
                <a:defRPr/>
              </a:pPr>
              <a:t>10/5/2019</a:t>
            </a:fld>
            <a:endParaRPr lang="es-AR" dirty="0"/>
          </a:p>
        </p:txBody>
      </p:sp>
      <p:sp>
        <p:nvSpPr>
          <p:cNvPr id="5" name="Marcador de pie de página 4"/>
          <p:cNvSpPr>
            <a:spLocks noGrp="1"/>
          </p:cNvSpPr>
          <p:nvPr>
            <p:ph type="ftr" sz="quarter" idx="11"/>
          </p:nvPr>
        </p:nvSpPr>
        <p:spPr/>
        <p:txBody>
          <a:bodyPr/>
          <a:lstStyle>
            <a:lvl1pPr>
              <a:defRPr/>
            </a:lvl1pPr>
          </a:lstStyle>
          <a:p>
            <a:pPr>
              <a:defRPr/>
            </a:pPr>
            <a:endParaRPr lang="es-AR" dirty="0"/>
          </a:p>
        </p:txBody>
      </p:sp>
      <p:sp>
        <p:nvSpPr>
          <p:cNvPr id="6" name="Marcador de número de diapositiva 5"/>
          <p:cNvSpPr>
            <a:spLocks noGrp="1"/>
          </p:cNvSpPr>
          <p:nvPr>
            <p:ph type="sldNum" sz="quarter" idx="12"/>
          </p:nvPr>
        </p:nvSpPr>
        <p:spPr/>
        <p:txBody>
          <a:bodyPr/>
          <a:lstStyle>
            <a:lvl1pPr>
              <a:defRPr/>
            </a:lvl1pPr>
          </a:lstStyle>
          <a:p>
            <a:pPr>
              <a:defRPr/>
            </a:pPr>
            <a:fld id="{8B5F2825-FFB1-4DF9-81F0-F5318EB566B7}" type="slidenum">
              <a:rPr lang="es-AR"/>
              <a:pPr>
                <a:defRPr/>
              </a:pPr>
              <a:t>‹Nº›</a:t>
            </a:fld>
            <a:endParaRPr lang="es-A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6543675" y="365125"/>
            <a:ext cx="1971675" cy="5811838"/>
          </a:xfrm>
        </p:spPr>
        <p:txBody>
          <a:bodyPr vert="eaVert"/>
          <a:lstStyle/>
          <a:p>
            <a:r>
              <a:rPr lang="es-ES"/>
              <a:t>Haga clic para modificar el estilo de título del patrón</a:t>
            </a:r>
            <a:endParaRPr lang="es-AR"/>
          </a:p>
        </p:txBody>
      </p:sp>
      <p:sp>
        <p:nvSpPr>
          <p:cNvPr id="3" name="Marcador de texto vertical 2"/>
          <p:cNvSpPr>
            <a:spLocks noGrp="1"/>
          </p:cNvSpPr>
          <p:nvPr>
            <p:ph type="body" orient="vert" idx="1"/>
          </p:nvPr>
        </p:nvSpPr>
        <p:spPr>
          <a:xfrm>
            <a:off x="628650" y="365125"/>
            <a:ext cx="5762625"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lvl1pPr>
              <a:defRPr/>
            </a:lvl1pPr>
          </a:lstStyle>
          <a:p>
            <a:pPr>
              <a:defRPr/>
            </a:pPr>
            <a:fld id="{37BD94C7-C64F-44E4-8ECD-ED616B1FBE7D}" type="datetimeFigureOut">
              <a:rPr lang="es-AR"/>
              <a:pPr>
                <a:defRPr/>
              </a:pPr>
              <a:t>10/5/2019</a:t>
            </a:fld>
            <a:endParaRPr lang="es-AR" dirty="0"/>
          </a:p>
        </p:txBody>
      </p:sp>
      <p:sp>
        <p:nvSpPr>
          <p:cNvPr id="5" name="Marcador de pie de página 4"/>
          <p:cNvSpPr>
            <a:spLocks noGrp="1"/>
          </p:cNvSpPr>
          <p:nvPr>
            <p:ph type="ftr" sz="quarter" idx="11"/>
          </p:nvPr>
        </p:nvSpPr>
        <p:spPr/>
        <p:txBody>
          <a:bodyPr/>
          <a:lstStyle>
            <a:lvl1pPr>
              <a:defRPr/>
            </a:lvl1pPr>
          </a:lstStyle>
          <a:p>
            <a:pPr>
              <a:defRPr/>
            </a:pPr>
            <a:endParaRPr lang="es-AR" dirty="0"/>
          </a:p>
        </p:txBody>
      </p:sp>
      <p:sp>
        <p:nvSpPr>
          <p:cNvPr id="6" name="Marcador de número de diapositiva 5"/>
          <p:cNvSpPr>
            <a:spLocks noGrp="1"/>
          </p:cNvSpPr>
          <p:nvPr>
            <p:ph type="sldNum" sz="quarter" idx="12"/>
          </p:nvPr>
        </p:nvSpPr>
        <p:spPr/>
        <p:txBody>
          <a:bodyPr/>
          <a:lstStyle>
            <a:lvl1pPr>
              <a:defRPr/>
            </a:lvl1pPr>
          </a:lstStyle>
          <a:p>
            <a:pPr>
              <a:defRPr/>
            </a:pPr>
            <a:fld id="{4C5398BC-F536-406B-BBE1-844D7F714FDE}" type="slidenum">
              <a:rPr lang="es-AR"/>
              <a:pPr>
                <a:defRPr/>
              </a:pPr>
              <a:t>‹Nº›</a:t>
            </a:fld>
            <a:endParaRPr lang="es-A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showMasterPhAnim="0" preserve="1" userDrawn="1">
  <p:cSld name="En blanco">
    <p:spTree>
      <p:nvGrpSpPr>
        <p:cNvPr id="1" name=""/>
        <p:cNvGrpSpPr/>
        <p:nvPr/>
      </p:nvGrpSpPr>
      <p:grpSpPr>
        <a:xfrm>
          <a:off x="0" y="0"/>
          <a:ext cx="0" cy="0"/>
          <a:chOff x="0" y="0"/>
          <a:chExt cx="0" cy="0"/>
        </a:xfrm>
      </p:grpSpPr>
      <p:pic>
        <p:nvPicPr>
          <p:cNvPr id="2" name="Picture 7" descr="HeaderBackgroundPPT"/>
          <p:cNvPicPr>
            <a:picLocks noChangeAspect="1" noChangeArrowheads="1"/>
          </p:cNvPicPr>
          <p:nvPr userDrawn="1"/>
        </p:nvPicPr>
        <p:blipFill>
          <a:blip r:embed="rId2"/>
          <a:srcRect/>
          <a:stretch>
            <a:fillRect/>
          </a:stretch>
        </p:blipFill>
        <p:spPr bwMode="auto">
          <a:xfrm>
            <a:off x="0" y="-26988"/>
            <a:ext cx="9144000" cy="393701"/>
          </a:xfrm>
          <a:prstGeom prst="rect">
            <a:avLst/>
          </a:prstGeom>
          <a:noFill/>
          <a:ln w="9525">
            <a:noFill/>
            <a:miter lim="800000"/>
            <a:headEnd/>
            <a:tailEnd/>
          </a:ln>
        </p:spPr>
      </p:pic>
      <p:sp>
        <p:nvSpPr>
          <p:cNvPr id="3" name="Text Box 8"/>
          <p:cNvSpPr txBox="1">
            <a:spLocks noChangeArrowheads="1"/>
          </p:cNvSpPr>
          <p:nvPr userDrawn="1"/>
        </p:nvSpPr>
        <p:spPr bwMode="auto">
          <a:xfrm>
            <a:off x="179388" y="7938"/>
            <a:ext cx="8785225" cy="366712"/>
          </a:xfrm>
          <a:prstGeom prst="rect">
            <a:avLst/>
          </a:prstGeom>
          <a:noFill/>
          <a:ln>
            <a:noFill/>
          </a:ln>
          <a:effectLst/>
          <a:extLst/>
        </p:spPr>
        <p:txBody>
          <a:bodyPr>
            <a:spAutoFit/>
          </a:bodyPr>
          <a:lstStyle/>
          <a:p>
            <a:pPr algn="r">
              <a:spcBef>
                <a:spcPct val="50000"/>
              </a:spcBef>
              <a:defRPr/>
            </a:pPr>
            <a:r>
              <a:rPr lang="es-AR" altLang="es-AR" b="1" dirty="0">
                <a:solidFill>
                  <a:schemeClr val="bg1"/>
                </a:solidFill>
              </a:rPr>
              <a:t>Nombre del curso – numero de clase (aclara de cuantas clases en total)</a:t>
            </a:r>
            <a:endParaRPr lang="es-AR" altLang="es-AR" b="1" dirty="0">
              <a:solidFill>
                <a:schemeClr val="bg1"/>
              </a:solidFill>
              <a:latin typeface="Trebuchet MS" pitchFamily="34" charset="0"/>
            </a:endParaRPr>
          </a:p>
        </p:txBody>
      </p:sp>
      <p:pic>
        <p:nvPicPr>
          <p:cNvPr id="4" name="Picture 9" descr="FooterPPT"/>
          <p:cNvPicPr>
            <a:picLocks noChangeAspect="1" noChangeArrowheads="1"/>
          </p:cNvPicPr>
          <p:nvPr userDrawn="1"/>
        </p:nvPicPr>
        <p:blipFill>
          <a:blip r:embed="rId3"/>
          <a:srcRect/>
          <a:stretch>
            <a:fillRect/>
          </a:stretch>
        </p:blipFill>
        <p:spPr bwMode="auto">
          <a:xfrm>
            <a:off x="0" y="6276975"/>
            <a:ext cx="9144000" cy="581025"/>
          </a:xfrm>
          <a:prstGeom prst="rect">
            <a:avLst/>
          </a:prstGeom>
          <a:noFill/>
          <a:ln w="9525">
            <a:noFill/>
            <a:miter lim="800000"/>
            <a:headEnd/>
            <a:tailEnd/>
          </a:ln>
        </p:spPr>
      </p:pic>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10"/>
          </p:nvPr>
        </p:nvSpPr>
        <p:spPr/>
        <p:txBody>
          <a:bodyPr/>
          <a:lstStyle>
            <a:lvl1pPr>
              <a:defRPr/>
            </a:lvl1pPr>
          </a:lstStyle>
          <a:p>
            <a:pPr>
              <a:defRPr/>
            </a:pPr>
            <a:fld id="{029A6ABD-54DA-473A-ADF3-B74A893694AC}" type="datetimeFigureOut">
              <a:rPr lang="es-AR"/>
              <a:pPr>
                <a:defRPr/>
              </a:pPr>
              <a:t>10/5/2019</a:t>
            </a:fld>
            <a:endParaRPr lang="es-AR" dirty="0"/>
          </a:p>
        </p:txBody>
      </p:sp>
      <p:sp>
        <p:nvSpPr>
          <p:cNvPr id="5" name="Marcador de pie de página 4"/>
          <p:cNvSpPr>
            <a:spLocks noGrp="1"/>
          </p:cNvSpPr>
          <p:nvPr>
            <p:ph type="ftr" sz="quarter" idx="11"/>
          </p:nvPr>
        </p:nvSpPr>
        <p:spPr/>
        <p:txBody>
          <a:bodyPr/>
          <a:lstStyle>
            <a:lvl1pPr>
              <a:defRPr/>
            </a:lvl1pPr>
          </a:lstStyle>
          <a:p>
            <a:pPr>
              <a:defRPr/>
            </a:pPr>
            <a:endParaRPr lang="es-AR" dirty="0"/>
          </a:p>
        </p:txBody>
      </p:sp>
      <p:sp>
        <p:nvSpPr>
          <p:cNvPr id="6" name="Marcador de número de diapositiva 5"/>
          <p:cNvSpPr>
            <a:spLocks noGrp="1"/>
          </p:cNvSpPr>
          <p:nvPr>
            <p:ph type="sldNum" sz="quarter" idx="12"/>
          </p:nvPr>
        </p:nvSpPr>
        <p:spPr/>
        <p:txBody>
          <a:bodyPr/>
          <a:lstStyle>
            <a:lvl1pPr>
              <a:defRPr/>
            </a:lvl1pPr>
          </a:lstStyle>
          <a:p>
            <a:pPr>
              <a:defRPr/>
            </a:pPr>
            <a:fld id="{E41F2A70-8AF2-4AD7-9FAC-9F524CAEEAF7}" type="slidenum">
              <a:rPr lang="es-AR"/>
              <a:pPr>
                <a:defRPr/>
              </a:pPr>
              <a:t>‹Nº›</a:t>
            </a:fld>
            <a:endParaRPr lang="es-A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623888" y="1709738"/>
            <a:ext cx="7886700" cy="2852737"/>
          </a:xfrm>
        </p:spPr>
        <p:txBody>
          <a:bodyPr anchor="b"/>
          <a:lstStyle>
            <a:lvl1pPr>
              <a:defRPr sz="6000"/>
            </a:lvl1pPr>
          </a:lstStyle>
          <a:p>
            <a:r>
              <a:rPr lang="es-ES"/>
              <a:t>Haga clic para modificar el estilo de título del patrón</a:t>
            </a:r>
            <a:endParaRPr lang="es-AR"/>
          </a:p>
        </p:txBody>
      </p:sp>
      <p:sp>
        <p:nvSpPr>
          <p:cNvPr id="3" name="Marcador de texto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lvl1pPr>
              <a:defRPr/>
            </a:lvl1pPr>
          </a:lstStyle>
          <a:p>
            <a:pPr>
              <a:defRPr/>
            </a:pPr>
            <a:fld id="{B599B4E4-0411-49B8-8CEF-5AD7B18EFAE7}" type="datetimeFigureOut">
              <a:rPr lang="es-AR"/>
              <a:pPr>
                <a:defRPr/>
              </a:pPr>
              <a:t>10/5/2019</a:t>
            </a:fld>
            <a:endParaRPr lang="es-AR" dirty="0"/>
          </a:p>
        </p:txBody>
      </p:sp>
      <p:sp>
        <p:nvSpPr>
          <p:cNvPr id="5" name="Marcador de pie de página 4"/>
          <p:cNvSpPr>
            <a:spLocks noGrp="1"/>
          </p:cNvSpPr>
          <p:nvPr>
            <p:ph type="ftr" sz="quarter" idx="11"/>
          </p:nvPr>
        </p:nvSpPr>
        <p:spPr/>
        <p:txBody>
          <a:bodyPr/>
          <a:lstStyle>
            <a:lvl1pPr>
              <a:defRPr/>
            </a:lvl1pPr>
          </a:lstStyle>
          <a:p>
            <a:pPr>
              <a:defRPr/>
            </a:pPr>
            <a:endParaRPr lang="es-AR" dirty="0"/>
          </a:p>
        </p:txBody>
      </p:sp>
      <p:sp>
        <p:nvSpPr>
          <p:cNvPr id="6" name="Marcador de número de diapositiva 5"/>
          <p:cNvSpPr>
            <a:spLocks noGrp="1"/>
          </p:cNvSpPr>
          <p:nvPr>
            <p:ph type="sldNum" sz="quarter" idx="12"/>
          </p:nvPr>
        </p:nvSpPr>
        <p:spPr/>
        <p:txBody>
          <a:bodyPr/>
          <a:lstStyle>
            <a:lvl1pPr>
              <a:defRPr/>
            </a:lvl1pPr>
          </a:lstStyle>
          <a:p>
            <a:pPr>
              <a:defRPr/>
            </a:pPr>
            <a:fld id="{95695DC4-EEF6-4796-B081-1365DD4602BC}" type="slidenum">
              <a:rPr lang="es-AR"/>
              <a:pPr>
                <a:defRPr/>
              </a:pPr>
              <a:t>‹Nº›</a:t>
            </a:fld>
            <a:endParaRPr lang="es-A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contenido 2"/>
          <p:cNvSpPr>
            <a:spLocks noGrp="1"/>
          </p:cNvSpPr>
          <p:nvPr>
            <p:ph sz="half" idx="1"/>
          </p:nvPr>
        </p:nvSpPr>
        <p:spPr>
          <a:xfrm>
            <a:off x="628650" y="1825625"/>
            <a:ext cx="386715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contenido 3"/>
          <p:cNvSpPr>
            <a:spLocks noGrp="1"/>
          </p:cNvSpPr>
          <p:nvPr>
            <p:ph sz="half" idx="2"/>
          </p:nvPr>
        </p:nvSpPr>
        <p:spPr>
          <a:xfrm>
            <a:off x="4648200" y="1825625"/>
            <a:ext cx="386715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fecha 3"/>
          <p:cNvSpPr>
            <a:spLocks noGrp="1"/>
          </p:cNvSpPr>
          <p:nvPr>
            <p:ph type="dt" sz="half" idx="10"/>
          </p:nvPr>
        </p:nvSpPr>
        <p:spPr/>
        <p:txBody>
          <a:bodyPr/>
          <a:lstStyle>
            <a:lvl1pPr>
              <a:defRPr/>
            </a:lvl1pPr>
          </a:lstStyle>
          <a:p>
            <a:pPr>
              <a:defRPr/>
            </a:pPr>
            <a:fld id="{32CC9F41-A32A-4A22-9AE5-7C31DDDEB7D2}" type="datetimeFigureOut">
              <a:rPr lang="es-AR"/>
              <a:pPr>
                <a:defRPr/>
              </a:pPr>
              <a:t>10/5/2019</a:t>
            </a:fld>
            <a:endParaRPr lang="es-AR" dirty="0"/>
          </a:p>
        </p:txBody>
      </p:sp>
      <p:sp>
        <p:nvSpPr>
          <p:cNvPr id="6" name="Marcador de pie de página 4"/>
          <p:cNvSpPr>
            <a:spLocks noGrp="1"/>
          </p:cNvSpPr>
          <p:nvPr>
            <p:ph type="ftr" sz="quarter" idx="11"/>
          </p:nvPr>
        </p:nvSpPr>
        <p:spPr/>
        <p:txBody>
          <a:bodyPr/>
          <a:lstStyle>
            <a:lvl1pPr>
              <a:defRPr/>
            </a:lvl1pPr>
          </a:lstStyle>
          <a:p>
            <a:pPr>
              <a:defRPr/>
            </a:pPr>
            <a:endParaRPr lang="es-AR" dirty="0"/>
          </a:p>
        </p:txBody>
      </p:sp>
      <p:sp>
        <p:nvSpPr>
          <p:cNvPr id="7" name="Marcador de número de diapositiva 5"/>
          <p:cNvSpPr>
            <a:spLocks noGrp="1"/>
          </p:cNvSpPr>
          <p:nvPr>
            <p:ph type="sldNum" sz="quarter" idx="12"/>
          </p:nvPr>
        </p:nvSpPr>
        <p:spPr/>
        <p:txBody>
          <a:bodyPr/>
          <a:lstStyle>
            <a:lvl1pPr>
              <a:defRPr/>
            </a:lvl1pPr>
          </a:lstStyle>
          <a:p>
            <a:pPr>
              <a:defRPr/>
            </a:pPr>
            <a:fld id="{1EB647EC-EDFB-4BBE-B07B-8412DE52F8BB}" type="slidenum">
              <a:rPr lang="es-AR"/>
              <a:pPr>
                <a:defRPr/>
              </a:pPr>
              <a:t>‹Nº›</a:t>
            </a:fld>
            <a:endParaRPr lang="es-A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630238" y="365125"/>
            <a:ext cx="7886700" cy="1325563"/>
          </a:xfrm>
        </p:spPr>
        <p:txBody>
          <a:bodyPr/>
          <a:lstStyle/>
          <a:p>
            <a:r>
              <a:rPr lang="es-ES"/>
              <a:t>Haga clic para modificar el estilo de título del patrón</a:t>
            </a:r>
            <a:endParaRPr lang="es-AR"/>
          </a:p>
        </p:txBody>
      </p:sp>
      <p:sp>
        <p:nvSpPr>
          <p:cNvPr id="3" name="Marcador de texto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630238" y="2505075"/>
            <a:ext cx="386873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Marcador de texto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4629150" y="2505075"/>
            <a:ext cx="38877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Marcador de fecha 3"/>
          <p:cNvSpPr>
            <a:spLocks noGrp="1"/>
          </p:cNvSpPr>
          <p:nvPr>
            <p:ph type="dt" sz="half" idx="10"/>
          </p:nvPr>
        </p:nvSpPr>
        <p:spPr/>
        <p:txBody>
          <a:bodyPr/>
          <a:lstStyle>
            <a:lvl1pPr>
              <a:defRPr/>
            </a:lvl1pPr>
          </a:lstStyle>
          <a:p>
            <a:pPr>
              <a:defRPr/>
            </a:pPr>
            <a:fld id="{86DA9347-FAEA-44FD-B540-DEACD42EC12D}" type="datetimeFigureOut">
              <a:rPr lang="es-AR"/>
              <a:pPr>
                <a:defRPr/>
              </a:pPr>
              <a:t>10/5/2019</a:t>
            </a:fld>
            <a:endParaRPr lang="es-AR" dirty="0"/>
          </a:p>
        </p:txBody>
      </p:sp>
      <p:sp>
        <p:nvSpPr>
          <p:cNvPr id="8" name="Marcador de pie de página 4"/>
          <p:cNvSpPr>
            <a:spLocks noGrp="1"/>
          </p:cNvSpPr>
          <p:nvPr>
            <p:ph type="ftr" sz="quarter" idx="11"/>
          </p:nvPr>
        </p:nvSpPr>
        <p:spPr/>
        <p:txBody>
          <a:bodyPr/>
          <a:lstStyle>
            <a:lvl1pPr>
              <a:defRPr/>
            </a:lvl1pPr>
          </a:lstStyle>
          <a:p>
            <a:pPr>
              <a:defRPr/>
            </a:pPr>
            <a:endParaRPr lang="es-AR" dirty="0"/>
          </a:p>
        </p:txBody>
      </p:sp>
      <p:sp>
        <p:nvSpPr>
          <p:cNvPr id="9" name="Marcador de número de diapositiva 5"/>
          <p:cNvSpPr>
            <a:spLocks noGrp="1"/>
          </p:cNvSpPr>
          <p:nvPr>
            <p:ph type="sldNum" sz="quarter" idx="12"/>
          </p:nvPr>
        </p:nvSpPr>
        <p:spPr/>
        <p:txBody>
          <a:bodyPr/>
          <a:lstStyle>
            <a:lvl1pPr>
              <a:defRPr/>
            </a:lvl1pPr>
          </a:lstStyle>
          <a:p>
            <a:pPr>
              <a:defRPr/>
            </a:pPr>
            <a:fld id="{A9360E1B-E1F7-4BBA-BA18-74587D4C2F7D}" type="slidenum">
              <a:rPr lang="es-AR"/>
              <a:pPr>
                <a:defRPr/>
              </a:pPr>
              <a:t>‹Nº›</a:t>
            </a:fld>
            <a:endParaRPr lang="es-A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AR"/>
          </a:p>
        </p:txBody>
      </p:sp>
      <p:sp>
        <p:nvSpPr>
          <p:cNvPr id="3" name="Marcador de fecha 3"/>
          <p:cNvSpPr>
            <a:spLocks noGrp="1"/>
          </p:cNvSpPr>
          <p:nvPr>
            <p:ph type="dt" sz="half" idx="10"/>
          </p:nvPr>
        </p:nvSpPr>
        <p:spPr/>
        <p:txBody>
          <a:bodyPr/>
          <a:lstStyle>
            <a:lvl1pPr>
              <a:defRPr/>
            </a:lvl1pPr>
          </a:lstStyle>
          <a:p>
            <a:pPr>
              <a:defRPr/>
            </a:pPr>
            <a:fld id="{DCEB8110-1869-4695-B038-5CAC32FFE173}" type="datetimeFigureOut">
              <a:rPr lang="es-AR"/>
              <a:pPr>
                <a:defRPr/>
              </a:pPr>
              <a:t>10/5/2019</a:t>
            </a:fld>
            <a:endParaRPr lang="es-AR" dirty="0"/>
          </a:p>
        </p:txBody>
      </p:sp>
      <p:sp>
        <p:nvSpPr>
          <p:cNvPr id="4" name="Marcador de pie de página 4"/>
          <p:cNvSpPr>
            <a:spLocks noGrp="1"/>
          </p:cNvSpPr>
          <p:nvPr>
            <p:ph type="ftr" sz="quarter" idx="11"/>
          </p:nvPr>
        </p:nvSpPr>
        <p:spPr/>
        <p:txBody>
          <a:bodyPr/>
          <a:lstStyle>
            <a:lvl1pPr>
              <a:defRPr/>
            </a:lvl1pPr>
          </a:lstStyle>
          <a:p>
            <a:pPr>
              <a:defRPr/>
            </a:pPr>
            <a:endParaRPr lang="es-AR" dirty="0"/>
          </a:p>
        </p:txBody>
      </p:sp>
      <p:sp>
        <p:nvSpPr>
          <p:cNvPr id="5" name="Marcador de número de diapositiva 5"/>
          <p:cNvSpPr>
            <a:spLocks noGrp="1"/>
          </p:cNvSpPr>
          <p:nvPr>
            <p:ph type="sldNum" sz="quarter" idx="12"/>
          </p:nvPr>
        </p:nvSpPr>
        <p:spPr/>
        <p:txBody>
          <a:bodyPr/>
          <a:lstStyle>
            <a:lvl1pPr>
              <a:defRPr/>
            </a:lvl1pPr>
          </a:lstStyle>
          <a:p>
            <a:pPr>
              <a:defRPr/>
            </a:pPr>
            <a:fld id="{DACE38A9-D55E-4041-BC6A-6EBDEAE67621}" type="slidenum">
              <a:rPr lang="es-AR"/>
              <a:pPr>
                <a:defRPr/>
              </a:pPr>
              <a:t>‹Nº›</a:t>
            </a:fld>
            <a:endParaRPr lang="es-A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3"/>
          <p:cNvSpPr>
            <a:spLocks noGrp="1"/>
          </p:cNvSpPr>
          <p:nvPr>
            <p:ph type="dt" sz="half" idx="10"/>
          </p:nvPr>
        </p:nvSpPr>
        <p:spPr/>
        <p:txBody>
          <a:bodyPr/>
          <a:lstStyle>
            <a:lvl1pPr>
              <a:defRPr/>
            </a:lvl1pPr>
          </a:lstStyle>
          <a:p>
            <a:pPr>
              <a:defRPr/>
            </a:pPr>
            <a:fld id="{377F2637-27E8-41A6-8D35-783B1CE151C2}" type="datetimeFigureOut">
              <a:rPr lang="es-AR"/>
              <a:pPr>
                <a:defRPr/>
              </a:pPr>
              <a:t>10/5/2019</a:t>
            </a:fld>
            <a:endParaRPr lang="es-AR" dirty="0"/>
          </a:p>
        </p:txBody>
      </p:sp>
      <p:sp>
        <p:nvSpPr>
          <p:cNvPr id="3" name="Marcador de pie de página 4"/>
          <p:cNvSpPr>
            <a:spLocks noGrp="1"/>
          </p:cNvSpPr>
          <p:nvPr>
            <p:ph type="ftr" sz="quarter" idx="11"/>
          </p:nvPr>
        </p:nvSpPr>
        <p:spPr/>
        <p:txBody>
          <a:bodyPr/>
          <a:lstStyle>
            <a:lvl1pPr>
              <a:defRPr/>
            </a:lvl1pPr>
          </a:lstStyle>
          <a:p>
            <a:pPr>
              <a:defRPr/>
            </a:pPr>
            <a:endParaRPr lang="es-AR" dirty="0"/>
          </a:p>
        </p:txBody>
      </p:sp>
      <p:sp>
        <p:nvSpPr>
          <p:cNvPr id="4" name="Marcador de número de diapositiva 5"/>
          <p:cNvSpPr>
            <a:spLocks noGrp="1"/>
          </p:cNvSpPr>
          <p:nvPr>
            <p:ph type="sldNum" sz="quarter" idx="12"/>
          </p:nvPr>
        </p:nvSpPr>
        <p:spPr/>
        <p:txBody>
          <a:bodyPr/>
          <a:lstStyle>
            <a:lvl1pPr>
              <a:defRPr/>
            </a:lvl1pPr>
          </a:lstStyle>
          <a:p>
            <a:pPr>
              <a:defRPr/>
            </a:pPr>
            <a:fld id="{48FB4406-70D9-4774-93FE-B213B02FFD6D}" type="slidenum">
              <a:rPr lang="es-AR"/>
              <a:pPr>
                <a:defRPr/>
              </a:pPr>
              <a:t>‹Nº›</a:t>
            </a:fld>
            <a:endParaRPr lang="es-A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30238" y="457200"/>
            <a:ext cx="2949575" cy="1600200"/>
          </a:xfrm>
        </p:spPr>
        <p:txBody>
          <a:bodyPr anchor="b"/>
          <a:lstStyle>
            <a:lvl1pPr>
              <a:defRPr sz="3200"/>
            </a:lvl1pPr>
          </a:lstStyle>
          <a:p>
            <a:r>
              <a:rPr lang="es-ES"/>
              <a:t>Haga clic para modificar el estilo de título del patrón</a:t>
            </a:r>
            <a:endParaRPr lang="es-AR"/>
          </a:p>
        </p:txBody>
      </p:sp>
      <p:sp>
        <p:nvSpPr>
          <p:cNvPr id="3" name="Marcador de contenido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texto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3"/>
          <p:cNvSpPr>
            <a:spLocks noGrp="1"/>
          </p:cNvSpPr>
          <p:nvPr>
            <p:ph type="dt" sz="half" idx="10"/>
          </p:nvPr>
        </p:nvSpPr>
        <p:spPr/>
        <p:txBody>
          <a:bodyPr/>
          <a:lstStyle>
            <a:lvl1pPr>
              <a:defRPr/>
            </a:lvl1pPr>
          </a:lstStyle>
          <a:p>
            <a:pPr>
              <a:defRPr/>
            </a:pPr>
            <a:fld id="{C1C7AE9A-1D54-4F11-B9E9-C1DEC32E745B}" type="datetimeFigureOut">
              <a:rPr lang="es-AR"/>
              <a:pPr>
                <a:defRPr/>
              </a:pPr>
              <a:t>10/5/2019</a:t>
            </a:fld>
            <a:endParaRPr lang="es-AR" dirty="0"/>
          </a:p>
        </p:txBody>
      </p:sp>
      <p:sp>
        <p:nvSpPr>
          <p:cNvPr id="6" name="Marcador de pie de página 4"/>
          <p:cNvSpPr>
            <a:spLocks noGrp="1"/>
          </p:cNvSpPr>
          <p:nvPr>
            <p:ph type="ftr" sz="quarter" idx="11"/>
          </p:nvPr>
        </p:nvSpPr>
        <p:spPr/>
        <p:txBody>
          <a:bodyPr/>
          <a:lstStyle>
            <a:lvl1pPr>
              <a:defRPr/>
            </a:lvl1pPr>
          </a:lstStyle>
          <a:p>
            <a:pPr>
              <a:defRPr/>
            </a:pPr>
            <a:endParaRPr lang="es-AR" dirty="0"/>
          </a:p>
        </p:txBody>
      </p:sp>
      <p:sp>
        <p:nvSpPr>
          <p:cNvPr id="7" name="Marcador de número de diapositiva 5"/>
          <p:cNvSpPr>
            <a:spLocks noGrp="1"/>
          </p:cNvSpPr>
          <p:nvPr>
            <p:ph type="sldNum" sz="quarter" idx="12"/>
          </p:nvPr>
        </p:nvSpPr>
        <p:spPr/>
        <p:txBody>
          <a:bodyPr/>
          <a:lstStyle>
            <a:lvl1pPr>
              <a:defRPr/>
            </a:lvl1pPr>
          </a:lstStyle>
          <a:p>
            <a:pPr>
              <a:defRPr/>
            </a:pPr>
            <a:fld id="{A52B5483-E2D4-4060-856C-3439F97382B3}" type="slidenum">
              <a:rPr lang="es-AR"/>
              <a:pPr>
                <a:defRPr/>
              </a:pPr>
              <a:t>‹Nº›</a:t>
            </a:fld>
            <a:endParaRPr lang="es-A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630238" y="457200"/>
            <a:ext cx="2949575"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p:cNvSpPr>
            <a:spLocks noGrp="1"/>
          </p:cNvSpPr>
          <p:nvPr>
            <p:ph type="pic" idx="1"/>
          </p:nvPr>
        </p:nvSpPr>
        <p:spPr>
          <a:xfrm>
            <a:off x="3887788" y="987425"/>
            <a:ext cx="462915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AR" noProof="0" dirty="0"/>
          </a:p>
        </p:txBody>
      </p:sp>
      <p:sp>
        <p:nvSpPr>
          <p:cNvPr id="4" name="Marcador de texto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3"/>
          <p:cNvSpPr>
            <a:spLocks noGrp="1"/>
          </p:cNvSpPr>
          <p:nvPr>
            <p:ph type="dt" sz="half" idx="10"/>
          </p:nvPr>
        </p:nvSpPr>
        <p:spPr/>
        <p:txBody>
          <a:bodyPr/>
          <a:lstStyle>
            <a:lvl1pPr>
              <a:defRPr/>
            </a:lvl1pPr>
          </a:lstStyle>
          <a:p>
            <a:pPr>
              <a:defRPr/>
            </a:pPr>
            <a:fld id="{1918B2EB-31EE-4261-BA0B-75E00FC1ADD5}" type="datetimeFigureOut">
              <a:rPr lang="es-AR"/>
              <a:pPr>
                <a:defRPr/>
              </a:pPr>
              <a:t>10/5/2019</a:t>
            </a:fld>
            <a:endParaRPr lang="es-AR" dirty="0"/>
          </a:p>
        </p:txBody>
      </p:sp>
      <p:sp>
        <p:nvSpPr>
          <p:cNvPr id="6" name="Marcador de pie de página 4"/>
          <p:cNvSpPr>
            <a:spLocks noGrp="1"/>
          </p:cNvSpPr>
          <p:nvPr>
            <p:ph type="ftr" sz="quarter" idx="11"/>
          </p:nvPr>
        </p:nvSpPr>
        <p:spPr/>
        <p:txBody>
          <a:bodyPr/>
          <a:lstStyle>
            <a:lvl1pPr>
              <a:defRPr/>
            </a:lvl1pPr>
          </a:lstStyle>
          <a:p>
            <a:pPr>
              <a:defRPr/>
            </a:pPr>
            <a:endParaRPr lang="es-AR" dirty="0"/>
          </a:p>
        </p:txBody>
      </p:sp>
      <p:sp>
        <p:nvSpPr>
          <p:cNvPr id="7" name="Marcador de número de diapositiva 5"/>
          <p:cNvSpPr>
            <a:spLocks noGrp="1"/>
          </p:cNvSpPr>
          <p:nvPr>
            <p:ph type="sldNum" sz="quarter" idx="12"/>
          </p:nvPr>
        </p:nvSpPr>
        <p:spPr/>
        <p:txBody>
          <a:bodyPr/>
          <a:lstStyle>
            <a:lvl1pPr>
              <a:defRPr/>
            </a:lvl1pPr>
          </a:lstStyle>
          <a:p>
            <a:pPr>
              <a:defRPr/>
            </a:pPr>
            <a:fld id="{47196E13-2AF6-4173-9389-ABFBD2459159}" type="slidenum">
              <a:rPr lang="es-AR"/>
              <a:pPr>
                <a:defRPr/>
              </a:pPr>
              <a:t>‹Nº›</a:t>
            </a:fld>
            <a:endParaRPr lang="es-A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3314" name="Marcador de título 1"/>
          <p:cNvSpPr>
            <a:spLocks noGrp="1"/>
          </p:cNvSpPr>
          <p:nvPr>
            <p:ph type="title"/>
          </p:nvPr>
        </p:nvSpPr>
        <p:spPr bwMode="auto">
          <a:xfrm>
            <a:off x="628650" y="365125"/>
            <a:ext cx="7886700" cy="1325563"/>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s-ES"/>
              <a:t>Haga clic para modificar el estilo de título del patrón</a:t>
            </a:r>
            <a:endParaRPr lang="es-AR"/>
          </a:p>
        </p:txBody>
      </p:sp>
      <p:sp>
        <p:nvSpPr>
          <p:cNvPr id="13315" name="Marcador de texto 2"/>
          <p:cNvSpPr>
            <a:spLocks noGrp="1"/>
          </p:cNvSpPr>
          <p:nvPr>
            <p:ph type="body" idx="1"/>
          </p:nvPr>
        </p:nvSpPr>
        <p:spPr bwMode="auto">
          <a:xfrm>
            <a:off x="628650" y="1825625"/>
            <a:ext cx="7886700" cy="43513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Marcador de fecha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eaLnBrk="0" hangingPunct="0">
              <a:defRPr sz="1200">
                <a:solidFill>
                  <a:schemeClr val="tx1">
                    <a:tint val="75000"/>
                  </a:schemeClr>
                </a:solidFill>
                <a:latin typeface="Arial" panose="020B0604020202020204" pitchFamily="34" charset="0"/>
              </a:defRPr>
            </a:lvl1pPr>
          </a:lstStyle>
          <a:p>
            <a:pPr>
              <a:defRPr/>
            </a:pPr>
            <a:fld id="{5A327950-7207-4740-9BF7-AAC79F169B72}" type="datetimeFigureOut">
              <a:rPr lang="es-AR"/>
              <a:pPr>
                <a:defRPr/>
              </a:pPr>
              <a:t>10/5/2019</a:t>
            </a:fld>
            <a:endParaRPr lang="es-AR" dirty="0"/>
          </a:p>
        </p:txBody>
      </p:sp>
      <p:sp>
        <p:nvSpPr>
          <p:cNvPr id="5" name="Marcador de pie de página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eaLnBrk="0" hangingPunct="0">
              <a:defRPr sz="1200">
                <a:solidFill>
                  <a:schemeClr val="tx1">
                    <a:tint val="75000"/>
                  </a:schemeClr>
                </a:solidFill>
                <a:latin typeface="Arial" panose="020B0604020202020204" pitchFamily="34" charset="0"/>
              </a:defRPr>
            </a:lvl1pPr>
          </a:lstStyle>
          <a:p>
            <a:pPr>
              <a:defRPr/>
            </a:pPr>
            <a:endParaRPr lang="es-AR" dirty="0"/>
          </a:p>
        </p:txBody>
      </p:sp>
      <p:sp>
        <p:nvSpPr>
          <p:cNvPr id="6" name="Marcador de número de diapositiva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eaLnBrk="0" hangingPunct="0">
              <a:defRPr sz="1200">
                <a:solidFill>
                  <a:schemeClr val="tx1">
                    <a:tint val="75000"/>
                  </a:schemeClr>
                </a:solidFill>
                <a:latin typeface="Arial" panose="020B0604020202020204" pitchFamily="34" charset="0"/>
              </a:defRPr>
            </a:lvl1pPr>
          </a:lstStyle>
          <a:p>
            <a:pPr>
              <a:defRPr/>
            </a:pPr>
            <a:fld id="{D4518E29-E810-4B5B-8FD9-1EA33155198C}" type="slidenum">
              <a:rPr lang="es-AR"/>
              <a:pPr>
                <a:defRPr/>
              </a:pPr>
              <a:t>‹Nº›</a:t>
            </a:fld>
            <a:endParaRPr lang="es-AR" dirty="0"/>
          </a:p>
        </p:txBody>
      </p:sp>
    </p:spTree>
  </p:cSld>
  <p:clrMap bg1="lt1" tx1="dk1" bg2="lt2" tx2="dk2" accent1="accent1" accent2="accent2" accent3="accent3" accent4="accent4" accent5="accent5" accent6="accent6" hlink="hlink" folHlink="folHlink"/>
  <p:sldLayoutIdLst>
    <p:sldLayoutId id="2147483735" r:id="rId1"/>
    <p:sldLayoutId id="2147483734" r:id="rId2"/>
    <p:sldLayoutId id="2147483733" r:id="rId3"/>
    <p:sldLayoutId id="2147483732" r:id="rId4"/>
    <p:sldLayoutId id="2147483731" r:id="rId5"/>
    <p:sldLayoutId id="2147483730" r:id="rId6"/>
    <p:sldLayoutId id="2147483729" r:id="rId7"/>
    <p:sldLayoutId id="2147483728" r:id="rId8"/>
    <p:sldLayoutId id="2147483727" r:id="rId9"/>
    <p:sldLayoutId id="2147483726" r:id="rId10"/>
    <p:sldLayoutId id="2147483725"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a:defRPr>
      </a:lvl2pPr>
      <a:lvl3pPr algn="l" rtl="0" eaLnBrk="0" fontAlgn="base" hangingPunct="0">
        <a:lnSpc>
          <a:spcPct val="90000"/>
        </a:lnSpc>
        <a:spcBef>
          <a:spcPct val="0"/>
        </a:spcBef>
        <a:spcAft>
          <a:spcPct val="0"/>
        </a:spcAft>
        <a:defRPr sz="4400">
          <a:solidFill>
            <a:schemeClr val="tx1"/>
          </a:solidFill>
          <a:latin typeface="Calibri Light"/>
        </a:defRPr>
      </a:lvl3pPr>
      <a:lvl4pPr algn="l" rtl="0" eaLnBrk="0" fontAlgn="base" hangingPunct="0">
        <a:lnSpc>
          <a:spcPct val="90000"/>
        </a:lnSpc>
        <a:spcBef>
          <a:spcPct val="0"/>
        </a:spcBef>
        <a:spcAft>
          <a:spcPct val="0"/>
        </a:spcAft>
        <a:defRPr sz="4400">
          <a:solidFill>
            <a:schemeClr val="tx1"/>
          </a:solidFill>
          <a:latin typeface="Calibri Light"/>
        </a:defRPr>
      </a:lvl4pPr>
      <a:lvl5pPr algn="l" rtl="0" eaLnBrk="0" fontAlgn="base" hangingPunct="0">
        <a:lnSpc>
          <a:spcPct val="90000"/>
        </a:lnSpc>
        <a:spcBef>
          <a:spcPct val="0"/>
        </a:spcBef>
        <a:spcAft>
          <a:spcPct val="0"/>
        </a:spcAft>
        <a:defRPr sz="4400">
          <a:solidFill>
            <a:schemeClr val="tx1"/>
          </a:solidFill>
          <a:latin typeface="Calibri Light"/>
        </a:defRPr>
      </a:lvl5pPr>
      <a:lvl6pPr marL="457200" algn="l" rtl="0" fontAlgn="base">
        <a:lnSpc>
          <a:spcPct val="90000"/>
        </a:lnSpc>
        <a:spcBef>
          <a:spcPct val="0"/>
        </a:spcBef>
        <a:spcAft>
          <a:spcPct val="0"/>
        </a:spcAft>
        <a:defRPr sz="4400">
          <a:solidFill>
            <a:schemeClr val="tx1"/>
          </a:solidFill>
          <a:latin typeface="Calibri Light"/>
        </a:defRPr>
      </a:lvl6pPr>
      <a:lvl7pPr marL="914400" algn="l" rtl="0" fontAlgn="base">
        <a:lnSpc>
          <a:spcPct val="90000"/>
        </a:lnSpc>
        <a:spcBef>
          <a:spcPct val="0"/>
        </a:spcBef>
        <a:spcAft>
          <a:spcPct val="0"/>
        </a:spcAft>
        <a:defRPr sz="4400">
          <a:solidFill>
            <a:schemeClr val="tx1"/>
          </a:solidFill>
          <a:latin typeface="Calibri Light"/>
        </a:defRPr>
      </a:lvl7pPr>
      <a:lvl8pPr marL="1371600" algn="l" rtl="0" fontAlgn="base">
        <a:lnSpc>
          <a:spcPct val="90000"/>
        </a:lnSpc>
        <a:spcBef>
          <a:spcPct val="0"/>
        </a:spcBef>
        <a:spcAft>
          <a:spcPct val="0"/>
        </a:spcAft>
        <a:defRPr sz="4400">
          <a:solidFill>
            <a:schemeClr val="tx1"/>
          </a:solidFill>
          <a:latin typeface="Calibri Light"/>
        </a:defRPr>
      </a:lvl8pPr>
      <a:lvl9pPr marL="1828800" algn="l" rtl="0" fontAlgn="base">
        <a:lnSpc>
          <a:spcPct val="90000"/>
        </a:lnSpc>
        <a:spcBef>
          <a:spcPct val="0"/>
        </a:spcBef>
        <a:spcAft>
          <a:spcPct val="0"/>
        </a:spcAft>
        <a:defRPr sz="4400">
          <a:solidFill>
            <a:schemeClr val="tx1"/>
          </a:solidFill>
          <a:latin typeface="Calibri Light"/>
        </a:defRPr>
      </a:lvl9pPr>
    </p:titleStyle>
    <p:bodyStyle>
      <a:lvl1pPr marL="228600" indent="-228600" algn="l" rtl="0" eaLnBrk="0" fontAlgn="base" hangingPunct="0">
        <a:lnSpc>
          <a:spcPct val="90000"/>
        </a:lnSpc>
        <a:spcBef>
          <a:spcPts val="1000"/>
        </a:spcBef>
        <a:spcAft>
          <a:spcPct val="0"/>
        </a:spcAft>
        <a:buFont typeface="Arial"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181"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s-AR" altLang="es-AR"/>
              <a:t>Click to edit Master title style</a:t>
            </a:r>
          </a:p>
        </p:txBody>
      </p:sp>
      <p:sp>
        <p:nvSpPr>
          <p:cNvPr id="50182" name="Rectangle 3"/>
          <p:cNvSpPr>
            <a:spLocks noGrp="1" noChangeArrowheads="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s-AR" altLang="es-AR"/>
              <a:t>Click to edit Master text styles</a:t>
            </a:r>
          </a:p>
          <a:p>
            <a:pPr lvl="1"/>
            <a:r>
              <a:rPr lang="es-AR" altLang="es-AR"/>
              <a:t>Second level</a:t>
            </a:r>
          </a:p>
          <a:p>
            <a:pPr lvl="2"/>
            <a:r>
              <a:rPr lang="es-AR" altLang="es-AR"/>
              <a:t>Third level</a:t>
            </a:r>
          </a:p>
          <a:p>
            <a:pPr lvl="3"/>
            <a:r>
              <a:rPr lang="es-AR" altLang="es-AR"/>
              <a:t>Fourth level</a:t>
            </a:r>
          </a:p>
          <a:p>
            <a:pPr lvl="4"/>
            <a:r>
              <a:rPr lang="es-AR" altLang="es-AR"/>
              <a:t>Fifth level</a:t>
            </a:r>
          </a:p>
        </p:txBody>
      </p:sp>
    </p:spTree>
  </p:cSld>
  <p:clrMap bg1="lt1" tx1="dk1" bg2="lt2" tx2="dk2" accent1="accent1" accent2="accent2" accent3="accent3" accent4="accent4" accent5="accent5" accent6="accent6" hlink="hlink" folHlink="folHlink"/>
  <p:sldLayoutIdLst>
    <p:sldLayoutId id="2147483737" r:id="rId1"/>
  </p:sldLayoutIdLst>
  <p:transition/>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defRPr>
      </a:lvl2pPr>
      <a:lvl3pPr algn="ctr" rtl="0" eaLnBrk="0" fontAlgn="base" hangingPunct="0">
        <a:spcBef>
          <a:spcPct val="0"/>
        </a:spcBef>
        <a:spcAft>
          <a:spcPct val="0"/>
        </a:spcAft>
        <a:defRPr sz="4400">
          <a:solidFill>
            <a:schemeClr val="tx2"/>
          </a:solidFill>
          <a:latin typeface="Arial" panose="020B0604020202020204" pitchFamily="34" charset="0"/>
        </a:defRPr>
      </a:lvl3pPr>
      <a:lvl4pPr algn="ctr" rtl="0" eaLnBrk="0" fontAlgn="base" hangingPunct="0">
        <a:spcBef>
          <a:spcPct val="0"/>
        </a:spcBef>
        <a:spcAft>
          <a:spcPct val="0"/>
        </a:spcAft>
        <a:defRPr sz="4400">
          <a:solidFill>
            <a:schemeClr val="tx2"/>
          </a:solidFill>
          <a:latin typeface="Arial" panose="020B0604020202020204" pitchFamily="34" charset="0"/>
        </a:defRPr>
      </a:lvl4pPr>
      <a:lvl5pPr algn="ctr" rtl="0" eaLnBrk="0" fontAlgn="base" hangingPunct="0">
        <a:spcBef>
          <a:spcPct val="0"/>
        </a:spcBef>
        <a:spcAft>
          <a:spcPct val="0"/>
        </a:spcAft>
        <a:defRPr sz="4400">
          <a:solidFill>
            <a:schemeClr val="tx2"/>
          </a:solidFill>
          <a:latin typeface="Arial" panose="020B0604020202020204" pitchFamily="34" charset="0"/>
        </a:defRPr>
      </a:lvl5pPr>
      <a:lvl6pPr marL="457200" algn="ctr" rtl="0" fontAlgn="base">
        <a:spcBef>
          <a:spcPct val="0"/>
        </a:spcBef>
        <a:spcAft>
          <a:spcPct val="0"/>
        </a:spcAft>
        <a:defRPr sz="4400">
          <a:solidFill>
            <a:schemeClr val="tx2"/>
          </a:solidFill>
          <a:latin typeface="Arial" panose="020B0604020202020204" pitchFamily="34" charset="0"/>
        </a:defRPr>
      </a:lvl6pPr>
      <a:lvl7pPr marL="914400" algn="ctr" rtl="0" fontAlgn="base">
        <a:spcBef>
          <a:spcPct val="0"/>
        </a:spcBef>
        <a:spcAft>
          <a:spcPct val="0"/>
        </a:spcAft>
        <a:defRPr sz="4400">
          <a:solidFill>
            <a:schemeClr val="tx2"/>
          </a:solidFill>
          <a:latin typeface="Arial" panose="020B0604020202020204" pitchFamily="34" charset="0"/>
        </a:defRPr>
      </a:lvl7pPr>
      <a:lvl8pPr marL="1371600" algn="ctr" rtl="0" fontAlgn="base">
        <a:spcBef>
          <a:spcPct val="0"/>
        </a:spcBef>
        <a:spcAft>
          <a:spcPct val="0"/>
        </a:spcAft>
        <a:defRPr sz="4400">
          <a:solidFill>
            <a:schemeClr val="tx2"/>
          </a:solidFill>
          <a:latin typeface="Arial" panose="020B0604020202020204" pitchFamily="34" charset="0"/>
        </a:defRPr>
      </a:lvl8pPr>
      <a:lvl9pPr marL="1828800" algn="ctr" rtl="0" fontAlgn="base">
        <a:spcBef>
          <a:spcPct val="0"/>
        </a:spcBef>
        <a:spcAft>
          <a:spcPct val="0"/>
        </a:spcAft>
        <a:defRPr sz="4400">
          <a:solidFill>
            <a:schemeClr val="tx2"/>
          </a:solidFill>
          <a:latin typeface="Arial" panose="020B0604020202020204" pitchFamily="34" charset="0"/>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a:solidFill>
                  <a:schemeClr val="bg1"/>
                </a:solidFill>
                <a:latin typeface="Trebuchet MS" panose="020B0603020202020204" pitchFamily="34" charset="0"/>
              </a:rPr>
              <a:t>Java</a:t>
            </a:r>
          </a:p>
        </p:txBody>
      </p:sp>
      <p:sp>
        <p:nvSpPr>
          <p:cNvPr id="3" name="Rectangle 2"/>
          <p:cNvSpPr txBox="1">
            <a:spLocks noChangeArrowheads="1"/>
          </p:cNvSpPr>
          <p:nvPr/>
        </p:nvSpPr>
        <p:spPr bwMode="auto">
          <a:xfrm>
            <a:off x="1655676" y="1268760"/>
            <a:ext cx="5832648" cy="4320480"/>
          </a:xfrm>
          <a:prstGeom prst="rect">
            <a:avLst/>
          </a:prstGeom>
          <a:noFill/>
          <a:ln w="9525">
            <a:noFill/>
            <a:miter lim="800000"/>
            <a:headEnd/>
            <a:tailEnd/>
          </a:ln>
        </p:spPr>
        <p:txBody>
          <a:bodyPr anchor="ctr"/>
          <a:lstStyle/>
          <a:p>
            <a:pPr algn="ctr"/>
            <a:r>
              <a:rPr lang="es-AR" sz="2000" b="1" dirty="0" smtClean="0">
                <a:solidFill>
                  <a:srgbClr val="3366CC"/>
                </a:solidFill>
              </a:rPr>
              <a:t>AGENDA</a:t>
            </a:r>
          </a:p>
          <a:p>
            <a:pPr algn="ctr"/>
            <a:endParaRPr lang="es-AR" sz="2000" b="1" dirty="0" smtClean="0">
              <a:solidFill>
                <a:srgbClr val="3366CC"/>
              </a:solidFill>
            </a:endParaRPr>
          </a:p>
          <a:p>
            <a:pPr algn="ctr">
              <a:lnSpc>
                <a:spcPct val="150000"/>
              </a:lnSpc>
            </a:pPr>
            <a:r>
              <a:rPr lang="es-AR" sz="2000" b="1" dirty="0" smtClean="0">
                <a:solidFill>
                  <a:srgbClr val="3366CC"/>
                </a:solidFill>
              </a:rPr>
              <a:t>•</a:t>
            </a:r>
            <a:r>
              <a:rPr lang="es-AR" sz="2000" b="1" dirty="0">
                <a:solidFill>
                  <a:srgbClr val="3366CC"/>
                </a:solidFill>
              </a:rPr>
              <a:t>Introducción a la programación orientada a </a:t>
            </a:r>
            <a:r>
              <a:rPr lang="es-AR" sz="2000" b="1" dirty="0" smtClean="0">
                <a:solidFill>
                  <a:srgbClr val="3366CC"/>
                </a:solidFill>
              </a:rPr>
              <a:t>objetos</a:t>
            </a:r>
          </a:p>
          <a:p>
            <a:pPr marL="342900" indent="-342900" algn="ctr">
              <a:lnSpc>
                <a:spcPct val="150000"/>
              </a:lnSpc>
              <a:buFont typeface="Arial" panose="020B0604020202020204" pitchFamily="34" charset="0"/>
              <a:buChar char="•"/>
            </a:pPr>
            <a:r>
              <a:rPr lang="es-AR" sz="2000" b="1" dirty="0" smtClean="0">
                <a:solidFill>
                  <a:srgbClr val="3366CC"/>
                </a:solidFill>
              </a:rPr>
              <a:t>Sobrecarga de Métodos</a:t>
            </a:r>
            <a:endParaRPr lang="es-AR" sz="2000" b="1" dirty="0" smtClean="0">
              <a:solidFill>
                <a:srgbClr val="3366CC"/>
              </a:solidFill>
            </a:endParaRPr>
          </a:p>
          <a:p>
            <a:pPr algn="ctr">
              <a:lnSpc>
                <a:spcPct val="150000"/>
              </a:lnSpc>
            </a:pPr>
            <a:r>
              <a:rPr lang="es-AR" sz="2000" b="1" dirty="0" smtClean="0">
                <a:solidFill>
                  <a:srgbClr val="3366CC"/>
                </a:solidFill>
              </a:rPr>
              <a:t>•Encapsulamiento</a:t>
            </a:r>
            <a:endParaRPr lang="es-AR" sz="2000" b="1" dirty="0">
              <a:solidFill>
                <a:srgbClr val="3366CC"/>
              </a:solidFill>
            </a:endParaRPr>
          </a:p>
          <a:p>
            <a:pPr algn="ctr">
              <a:lnSpc>
                <a:spcPct val="150000"/>
              </a:lnSpc>
            </a:pPr>
            <a:r>
              <a:rPr lang="es-AR" sz="2000" b="1" dirty="0">
                <a:solidFill>
                  <a:srgbClr val="3366CC"/>
                </a:solidFill>
              </a:rPr>
              <a:t>•</a:t>
            </a:r>
            <a:r>
              <a:rPr lang="es-AR" sz="2000" b="1" dirty="0" smtClean="0">
                <a:solidFill>
                  <a:srgbClr val="3366CC"/>
                </a:solidFill>
              </a:rPr>
              <a:t>Constructores</a:t>
            </a:r>
          </a:p>
          <a:p>
            <a:pPr marL="342900" indent="-342900" algn="ctr">
              <a:lnSpc>
                <a:spcPct val="150000"/>
              </a:lnSpc>
              <a:buFont typeface="Arial" panose="020B0604020202020204" pitchFamily="34" charset="0"/>
              <a:buChar char="•"/>
            </a:pPr>
            <a:r>
              <a:rPr lang="es-AR" sz="2000" b="1" dirty="0" smtClean="0">
                <a:solidFill>
                  <a:srgbClr val="3366CC"/>
                </a:solidFill>
              </a:rPr>
              <a:t>Herencia</a:t>
            </a:r>
          </a:p>
          <a:p>
            <a:pPr marL="342900" indent="-342900" algn="ctr">
              <a:lnSpc>
                <a:spcPct val="150000"/>
              </a:lnSpc>
              <a:buFont typeface="Arial" panose="020B0604020202020204" pitchFamily="34" charset="0"/>
              <a:buChar char="•"/>
            </a:pPr>
            <a:r>
              <a:rPr lang="es-AR" sz="2000" b="1" dirty="0" smtClean="0">
                <a:solidFill>
                  <a:srgbClr val="3366CC"/>
                </a:solidFill>
              </a:rPr>
              <a:t>Laboratorios</a:t>
            </a:r>
          </a:p>
          <a:p>
            <a:pPr algn="ctr"/>
            <a:endParaRPr lang="es-AR" sz="2000" b="1" dirty="0">
              <a:solidFill>
                <a:srgbClr val="3366CC"/>
              </a:solidFill>
            </a:endParaRPr>
          </a:p>
        </p:txBody>
      </p:sp>
    </p:spTree>
    <p:extLst>
      <p:ext uri="{BB962C8B-B14F-4D97-AF65-F5344CB8AC3E}">
        <p14:creationId xmlns:p14="http://schemas.microsoft.com/office/powerpoint/2010/main" val="295651874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39552" y="980728"/>
            <a:ext cx="8352928" cy="7248138"/>
          </a:xfrm>
          <a:prstGeom prst="rect">
            <a:avLst/>
          </a:prstGeom>
        </p:spPr>
        <p:txBody>
          <a:bodyPr wrap="square">
            <a:spAutoFit/>
          </a:bodyPr>
          <a:lstStyle/>
          <a:p>
            <a:pPr>
              <a:lnSpc>
                <a:spcPct val="150000"/>
              </a:lnSpc>
            </a:pPr>
            <a:endParaRPr lang="es-AR" sz="2200" dirty="0"/>
          </a:p>
          <a:p>
            <a:pPr>
              <a:lnSpc>
                <a:spcPct val="150000"/>
              </a:lnSpc>
            </a:pPr>
            <a:r>
              <a:rPr lang="es-AR" sz="2400" dirty="0"/>
              <a:t>El destructor se utiliza para destruir una instancia de una clase y liberar memoria. En Java no hay destructores, ya que la liberación de memoria es llevada a cabo por el </a:t>
            </a:r>
            <a:r>
              <a:rPr lang="es-AR" sz="2400" b="1" dirty="0" err="1"/>
              <a:t>Garbage</a:t>
            </a:r>
            <a:r>
              <a:rPr lang="es-AR" sz="2400" b="1" dirty="0"/>
              <a:t> </a:t>
            </a:r>
            <a:r>
              <a:rPr lang="es-AR" sz="2400" b="1" dirty="0" err="1"/>
              <a:t>Collector</a:t>
            </a:r>
            <a:r>
              <a:rPr lang="es-AR" sz="2400" dirty="0"/>
              <a:t> cuando las instancias de los objetos quedan </a:t>
            </a:r>
            <a:r>
              <a:rPr lang="es-AR" sz="2400" dirty="0" err="1"/>
              <a:t>desreferenciadas</a:t>
            </a:r>
            <a:r>
              <a:rPr lang="es-AR" sz="2400" dirty="0"/>
              <a:t>. El método </a:t>
            </a:r>
            <a:r>
              <a:rPr lang="es-AR" sz="2400" dirty="0" err="1"/>
              <a:t>dispose</a:t>
            </a:r>
            <a:r>
              <a:rPr lang="es-AR" sz="2400" dirty="0"/>
              <a:t>() de cada objeto se llama previo a ser "recolectado".</a:t>
            </a:r>
          </a:p>
          <a:p>
            <a:pPr marL="342900" indent="-342900">
              <a:lnSpc>
                <a:spcPct val="150000"/>
              </a:lnSpc>
              <a:buFont typeface="Arial" panose="020B0604020202020204" pitchFamily="34" charset="0"/>
              <a:buChar char="•"/>
            </a:pP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Destructor </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75732709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48680" y="836712"/>
            <a:ext cx="8046640" cy="5632311"/>
          </a:xfrm>
          <a:prstGeom prst="rect">
            <a:avLst/>
          </a:prstGeom>
        </p:spPr>
        <p:txBody>
          <a:bodyPr wrap="square">
            <a:spAutoFit/>
          </a:bodyPr>
          <a:lstStyle/>
          <a:p>
            <a:pPr marL="342900" indent="-342900">
              <a:lnSpc>
                <a:spcPct val="150000"/>
              </a:lnSpc>
              <a:buFont typeface="Arial" panose="020B0604020202020204" pitchFamily="34" charset="0"/>
              <a:buChar char="•"/>
            </a:pPr>
            <a:r>
              <a:rPr lang="es-AR" sz="2400" dirty="0"/>
              <a:t>La herencia se produce a partir de dos clases relacionadas, es decir una subclase que hereda los atributos y los métodos de la superclase. </a:t>
            </a:r>
            <a:endParaRPr lang="es-AR" sz="2400" dirty="0" smtClean="0"/>
          </a:p>
          <a:p>
            <a:pPr marL="342900" indent="-342900">
              <a:lnSpc>
                <a:spcPct val="150000"/>
              </a:lnSpc>
              <a:buFont typeface="Arial" panose="020B0604020202020204" pitchFamily="34" charset="0"/>
              <a:buChar char="•"/>
            </a:pPr>
            <a:r>
              <a:rPr lang="es-AR" sz="2400" dirty="0" smtClean="0"/>
              <a:t>La </a:t>
            </a:r>
            <a:r>
              <a:rPr lang="es-AR" sz="2400" dirty="0"/>
              <a:t>jerarquía de clases, o árbol de herencia se lleva a cabo a partir de esta herencia entre objetos. </a:t>
            </a:r>
            <a:endParaRPr lang="es-AR" sz="2400" dirty="0" smtClean="0"/>
          </a:p>
          <a:p>
            <a:pPr marL="342900" indent="-342900">
              <a:lnSpc>
                <a:spcPct val="150000"/>
              </a:lnSpc>
              <a:buFont typeface="Arial" panose="020B0604020202020204" pitchFamily="34" charset="0"/>
              <a:buChar char="•"/>
            </a:pPr>
            <a:r>
              <a:rPr lang="es-AR" sz="2400" dirty="0" smtClean="0"/>
              <a:t>Se </a:t>
            </a:r>
            <a:r>
              <a:rPr lang="es-AR" sz="2400" dirty="0"/>
              <a:t>puede entender como la relación "es un" entre dos clases. </a:t>
            </a:r>
            <a:endParaRPr lang="es-AR" sz="2400" dirty="0" smtClean="0"/>
          </a:p>
          <a:p>
            <a:pPr marL="342900" indent="-342900">
              <a:lnSpc>
                <a:spcPct val="150000"/>
              </a:lnSpc>
              <a:buFont typeface="Arial" panose="020B0604020202020204" pitchFamily="34" charset="0"/>
              <a:buChar char="•"/>
            </a:pPr>
            <a:r>
              <a:rPr lang="es-AR" sz="2400" dirty="0" smtClean="0"/>
              <a:t>Por ejemplo si </a:t>
            </a:r>
            <a:r>
              <a:rPr lang="es-AR" sz="2400" dirty="0"/>
              <a:t>la subclase C2 hereda de la superclase C1, se dice que C2 es un </a:t>
            </a:r>
            <a:r>
              <a:rPr lang="es-AR" sz="2400" dirty="0" smtClean="0"/>
              <a:t>C1.</a:t>
            </a:r>
            <a:endParaRPr lang="es-AR" sz="2400" dirty="0"/>
          </a:p>
          <a:p>
            <a:endParaRPr lang="es-AR" b="1" u="sng" dirty="0"/>
          </a:p>
          <a:p>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Herencia(1/2)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02770030"/>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1259632" y="836712"/>
            <a:ext cx="7110536" cy="5816977"/>
          </a:xfrm>
          <a:prstGeom prst="rect">
            <a:avLst/>
          </a:prstGeom>
        </p:spPr>
        <p:txBody>
          <a:bodyPr wrap="square">
            <a:spAutoFit/>
          </a:bodyPr>
          <a:lstStyle/>
          <a:p>
            <a:r>
              <a:rPr lang="es-AR" sz="2400" dirty="0"/>
              <a:t>Ejemplo:</a:t>
            </a:r>
          </a:p>
          <a:p>
            <a:endParaRPr lang="es-AR" sz="2400" dirty="0" smtClean="0"/>
          </a:p>
          <a:p>
            <a:r>
              <a:rPr lang="es-AR" sz="2400" dirty="0" smtClean="0"/>
              <a:t>La </a:t>
            </a:r>
            <a:r>
              <a:rPr lang="es-AR" sz="2400" dirty="0"/>
              <a:t>clase Hombre hereda de la clase Persona, entonces podemos decir que Hombre "es una" Persona.</a:t>
            </a:r>
          </a:p>
          <a:p>
            <a:endParaRPr lang="es-AR" sz="2400" dirty="0" smtClean="0"/>
          </a:p>
          <a:p>
            <a:endParaRPr lang="es-AR" sz="2400" dirty="0"/>
          </a:p>
          <a:p>
            <a:r>
              <a:rPr lang="es-AR" sz="2400" dirty="0" smtClean="0"/>
              <a:t>Ejemplo </a:t>
            </a:r>
            <a:r>
              <a:rPr lang="es-AR" sz="2400" dirty="0"/>
              <a:t>en Java</a:t>
            </a:r>
            <a:r>
              <a:rPr lang="es-AR" sz="2400" dirty="0" smtClean="0"/>
              <a:t>:</a:t>
            </a:r>
          </a:p>
          <a:p>
            <a:endParaRPr lang="es-AR" sz="2400" dirty="0"/>
          </a:p>
          <a:p>
            <a:r>
              <a:rPr lang="es-AR" sz="2400" dirty="0" err="1"/>
              <a:t>public</a:t>
            </a:r>
            <a:r>
              <a:rPr lang="es-AR" sz="2400" dirty="0"/>
              <a:t> </a:t>
            </a:r>
            <a:r>
              <a:rPr lang="es-AR" sz="2400" dirty="0" err="1"/>
              <a:t>class</a:t>
            </a:r>
            <a:r>
              <a:rPr lang="es-AR" sz="2400" dirty="0"/>
              <a:t> Hombre </a:t>
            </a:r>
            <a:r>
              <a:rPr lang="es-AR" sz="2400" b="1" dirty="0" err="1"/>
              <a:t>extends</a:t>
            </a:r>
            <a:r>
              <a:rPr lang="es-AR" sz="2400" dirty="0"/>
              <a:t> </a:t>
            </a:r>
            <a:r>
              <a:rPr lang="es-AR" sz="2400" dirty="0" smtClean="0"/>
              <a:t>Persona</a:t>
            </a:r>
          </a:p>
          <a:p>
            <a:r>
              <a:rPr lang="es-AR" sz="2400" dirty="0" smtClean="0"/>
              <a:t>{</a:t>
            </a:r>
            <a:endParaRPr lang="es-AR" sz="2400" dirty="0"/>
          </a:p>
          <a:p>
            <a:r>
              <a:rPr lang="es-AR" sz="2400" dirty="0" smtClean="0"/>
              <a:t>	// </a:t>
            </a:r>
            <a:r>
              <a:rPr lang="es-AR" sz="2400" dirty="0" err="1" smtClean="0"/>
              <a:t>Codigo</a:t>
            </a:r>
            <a:endParaRPr lang="es-AR" sz="2400" dirty="0" smtClean="0"/>
          </a:p>
          <a:p>
            <a:r>
              <a:rPr lang="es-AR" sz="2400" dirty="0" smtClean="0"/>
              <a:t>}</a:t>
            </a:r>
            <a:endParaRPr lang="es-AR" sz="2400" dirty="0"/>
          </a:p>
          <a:p>
            <a:endParaRPr lang="es-AR" sz="2400" dirty="0"/>
          </a:p>
          <a:p>
            <a:endParaRPr lang="es-AR" b="1" u="sng" dirty="0"/>
          </a:p>
          <a:p>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Herencia (2/2)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850709794"/>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Herencia Ejemplo</a:t>
            </a:r>
            <a:endParaRPr lang="es-AR" dirty="0">
              <a:solidFill>
                <a:schemeClr val="bg1"/>
              </a:solidFill>
              <a:latin typeface="Trebuchet MS" panose="020B0603020202020204" pitchFamily="34" charset="0"/>
            </a:endParaRPr>
          </a:p>
        </p:txBody>
      </p:sp>
      <p:pic>
        <p:nvPicPr>
          <p:cNvPr id="4" name="Imagen 4"/>
          <p:cNvPicPr>
            <a:picLocks noChangeAspect="1" noChangeArrowheads="1"/>
          </p:cNvPicPr>
          <p:nvPr/>
        </p:nvPicPr>
        <p:blipFill>
          <a:blip r:embed="rId2">
            <a:extLst>
              <a:ext uri="{28A0092B-C50C-407E-A947-70E740481C1C}">
                <a14:useLocalDpi xmlns:a14="http://schemas.microsoft.com/office/drawing/2010/main" val="0"/>
              </a:ext>
            </a:extLst>
          </a:blip>
          <a:srcRect l="24271" t="24452" r="44501" b="24532"/>
          <a:stretch>
            <a:fillRect/>
          </a:stretch>
        </p:blipFill>
        <p:spPr bwMode="auto">
          <a:xfrm>
            <a:off x="1199377" y="764704"/>
            <a:ext cx="5893573" cy="5112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6148878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39552" y="132860"/>
            <a:ext cx="8352928" cy="8956298"/>
          </a:xfrm>
          <a:prstGeom prst="rect">
            <a:avLst/>
          </a:prstGeom>
        </p:spPr>
        <p:txBody>
          <a:bodyPr wrap="square">
            <a:spAutoFit/>
          </a:bodyPr>
          <a:lstStyle/>
          <a:p>
            <a:pPr>
              <a:lnSpc>
                <a:spcPct val="150000"/>
              </a:lnSpc>
            </a:pPr>
            <a:endParaRPr lang="es-AR" sz="2200" dirty="0"/>
          </a:p>
          <a:p>
            <a:pPr marL="342900" indent="-342900">
              <a:lnSpc>
                <a:spcPct val="150000"/>
              </a:lnSpc>
              <a:buFont typeface="Arial" panose="020B0604020202020204" pitchFamily="34" charset="0"/>
              <a:buChar char="•"/>
            </a:pPr>
            <a:r>
              <a:rPr lang="es-AR" sz="2400" dirty="0" smtClean="0"/>
              <a:t>En </a:t>
            </a:r>
            <a:r>
              <a:rPr lang="es-AR" sz="2400" b="1" dirty="0" smtClean="0"/>
              <a:t>programación </a:t>
            </a:r>
            <a:r>
              <a:rPr lang="es-AR" sz="2400" b="1" dirty="0"/>
              <a:t>orientada a objetos</a:t>
            </a:r>
            <a:r>
              <a:rPr lang="es-AR" sz="2400" dirty="0"/>
              <a:t> la </a:t>
            </a:r>
            <a:r>
              <a:rPr lang="es-AR" sz="2400" b="1" dirty="0"/>
              <a:t>sobrecarga</a:t>
            </a:r>
            <a:r>
              <a:rPr lang="es-AR" sz="2400" dirty="0"/>
              <a:t> se refiere a la posibilidad de tener dos o más funciones con el mismo nombre pero funcionalidad diferente</a:t>
            </a:r>
            <a:r>
              <a:rPr lang="es-AR" sz="2400" dirty="0" smtClean="0"/>
              <a:t>.</a:t>
            </a:r>
            <a:endParaRPr lang="es-AR" sz="2400" dirty="0"/>
          </a:p>
          <a:p>
            <a:pPr marL="342900" indent="-342900">
              <a:lnSpc>
                <a:spcPct val="150000"/>
              </a:lnSpc>
              <a:buFont typeface="Arial" panose="020B0604020202020204" pitchFamily="34" charset="0"/>
              <a:buChar char="•"/>
            </a:pPr>
            <a:r>
              <a:rPr lang="es-AR" sz="2400" dirty="0"/>
              <a:t>Una subclase hereda todos los </a:t>
            </a:r>
            <a:r>
              <a:rPr lang="es-AR" sz="2400" b="1" dirty="0"/>
              <a:t>métodos</a:t>
            </a:r>
            <a:r>
              <a:rPr lang="es-AR" sz="2400" dirty="0"/>
              <a:t> de su superclase que son accesibles a dicha subclase a menos que la subclase </a:t>
            </a:r>
            <a:r>
              <a:rPr lang="es-AR" sz="2400" dirty="0" err="1"/>
              <a:t>sobreescriba</a:t>
            </a:r>
            <a:r>
              <a:rPr lang="es-AR" sz="2400" dirty="0"/>
              <a:t> los </a:t>
            </a:r>
            <a:r>
              <a:rPr lang="es-AR" sz="2400" b="1" dirty="0"/>
              <a:t>métodos</a:t>
            </a:r>
            <a:r>
              <a:rPr lang="es-AR" sz="2400" dirty="0"/>
              <a:t>. </a:t>
            </a:r>
            <a:endParaRPr lang="es-AR" sz="2400" dirty="0" smtClean="0"/>
          </a:p>
          <a:p>
            <a:pPr marL="342900" indent="-342900">
              <a:lnSpc>
                <a:spcPct val="150000"/>
              </a:lnSpc>
              <a:buFont typeface="Arial" panose="020B0604020202020204" pitchFamily="34" charset="0"/>
              <a:buChar char="•"/>
            </a:pPr>
            <a:r>
              <a:rPr lang="es-AR" sz="2400" dirty="0" smtClean="0"/>
              <a:t>Una </a:t>
            </a:r>
            <a:r>
              <a:rPr lang="es-AR" sz="2400" dirty="0"/>
              <a:t>subclase </a:t>
            </a:r>
            <a:r>
              <a:rPr lang="es-AR" sz="2400" dirty="0" err="1"/>
              <a:t>sobreescribe</a:t>
            </a:r>
            <a:r>
              <a:rPr lang="es-AR" sz="2400" dirty="0"/>
              <a:t> un método de su superclase cuando define un método con las mismas características ( nombre, número y tipo de argumentos) que el método de la superclase.</a:t>
            </a: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Sobrecarga de Métodos </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447700591"/>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39552" y="132860"/>
            <a:ext cx="8352928" cy="8956298"/>
          </a:xfrm>
          <a:prstGeom prst="rect">
            <a:avLst/>
          </a:prstGeom>
        </p:spPr>
        <p:txBody>
          <a:bodyPr wrap="square">
            <a:spAutoFit/>
          </a:bodyPr>
          <a:lstStyle/>
          <a:p>
            <a:pPr>
              <a:lnSpc>
                <a:spcPct val="150000"/>
              </a:lnSpc>
            </a:pPr>
            <a:endParaRPr lang="es-AR" sz="2200" dirty="0"/>
          </a:p>
          <a:p>
            <a:pPr marL="342900" indent="-342900">
              <a:lnSpc>
                <a:spcPct val="150000"/>
              </a:lnSpc>
              <a:buFont typeface="Arial" panose="020B0604020202020204" pitchFamily="34" charset="0"/>
              <a:buChar char="•"/>
            </a:pPr>
            <a:r>
              <a:rPr lang="es-AR" sz="2400" dirty="0" smtClean="0"/>
              <a:t>En </a:t>
            </a:r>
            <a:r>
              <a:rPr lang="es-AR" sz="2400" b="1" dirty="0" smtClean="0"/>
              <a:t>programación </a:t>
            </a:r>
            <a:r>
              <a:rPr lang="es-AR" sz="2400" b="1" dirty="0"/>
              <a:t>orientada a objetos</a:t>
            </a:r>
            <a:r>
              <a:rPr lang="es-AR" sz="2400" dirty="0"/>
              <a:t> la </a:t>
            </a:r>
            <a:r>
              <a:rPr lang="es-AR" sz="2400" b="1" dirty="0"/>
              <a:t>sobrecarga</a:t>
            </a:r>
            <a:r>
              <a:rPr lang="es-AR" sz="2400" dirty="0"/>
              <a:t> se refiere a la posibilidad de tener dos o más funciones con el mismo nombre pero funcionalidad diferente</a:t>
            </a:r>
            <a:r>
              <a:rPr lang="es-AR" sz="2400" dirty="0" smtClean="0"/>
              <a:t>.</a:t>
            </a:r>
            <a:endParaRPr lang="es-AR" sz="2400" dirty="0"/>
          </a:p>
          <a:p>
            <a:pPr marL="342900" indent="-342900">
              <a:lnSpc>
                <a:spcPct val="150000"/>
              </a:lnSpc>
              <a:buFont typeface="Arial" panose="020B0604020202020204" pitchFamily="34" charset="0"/>
              <a:buChar char="•"/>
            </a:pPr>
            <a:r>
              <a:rPr lang="es-AR" sz="2400" dirty="0"/>
              <a:t>Una subclase hereda todos los </a:t>
            </a:r>
            <a:r>
              <a:rPr lang="es-AR" sz="2400" b="1" dirty="0"/>
              <a:t>métodos</a:t>
            </a:r>
            <a:r>
              <a:rPr lang="es-AR" sz="2400" dirty="0"/>
              <a:t> de su superclase que son accesibles a dicha subclase a menos que la subclase </a:t>
            </a:r>
            <a:r>
              <a:rPr lang="es-AR" sz="2400" dirty="0" err="1"/>
              <a:t>sobreescriba</a:t>
            </a:r>
            <a:r>
              <a:rPr lang="es-AR" sz="2400" dirty="0"/>
              <a:t> los </a:t>
            </a:r>
            <a:r>
              <a:rPr lang="es-AR" sz="2400" b="1" dirty="0"/>
              <a:t>métodos</a:t>
            </a:r>
            <a:r>
              <a:rPr lang="es-AR" sz="2400" dirty="0"/>
              <a:t>. </a:t>
            </a:r>
            <a:endParaRPr lang="es-AR" sz="2400" dirty="0" smtClean="0"/>
          </a:p>
          <a:p>
            <a:pPr marL="342900" indent="-342900">
              <a:lnSpc>
                <a:spcPct val="150000"/>
              </a:lnSpc>
              <a:buFont typeface="Arial" panose="020B0604020202020204" pitchFamily="34" charset="0"/>
              <a:buChar char="•"/>
            </a:pPr>
            <a:r>
              <a:rPr lang="es-AR" sz="2400" dirty="0" smtClean="0"/>
              <a:t>Una </a:t>
            </a:r>
            <a:r>
              <a:rPr lang="es-AR" sz="2400" dirty="0"/>
              <a:t>subclase </a:t>
            </a:r>
            <a:r>
              <a:rPr lang="es-AR" sz="2400" dirty="0" err="1"/>
              <a:t>sobreescribe</a:t>
            </a:r>
            <a:r>
              <a:rPr lang="es-AR" sz="2400" dirty="0"/>
              <a:t> un método de su superclase cuando define un método con las mismas características ( nombre, número y tipo de argumentos) que el método de la superclase.</a:t>
            </a: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Sobrecarga de Métodos </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522157405"/>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39552" y="362557"/>
            <a:ext cx="8352928" cy="7848302"/>
          </a:xfrm>
          <a:prstGeom prst="rect">
            <a:avLst/>
          </a:prstGeom>
        </p:spPr>
        <p:txBody>
          <a:bodyPr wrap="square">
            <a:spAutoFit/>
          </a:bodyPr>
          <a:lstStyle/>
          <a:p>
            <a:pPr>
              <a:lnSpc>
                <a:spcPct val="150000"/>
              </a:lnSpc>
            </a:pPr>
            <a:endParaRPr lang="es-AR" sz="2200" dirty="0"/>
          </a:p>
          <a:p>
            <a:pPr marL="342900" indent="-342900">
              <a:lnSpc>
                <a:spcPct val="150000"/>
              </a:lnSpc>
              <a:buFont typeface="Arial" panose="020B0604020202020204" pitchFamily="34" charset="0"/>
              <a:buChar char="•"/>
            </a:pPr>
            <a:r>
              <a:rPr lang="es-AR" sz="2400" dirty="0"/>
              <a:t>En una clase, la sobrecarga (</a:t>
            </a:r>
            <a:r>
              <a:rPr lang="es-AR" sz="2400" i="1" dirty="0" err="1"/>
              <a:t>overloading</a:t>
            </a:r>
            <a:r>
              <a:rPr lang="es-AR" sz="2400" dirty="0"/>
              <a:t>) permite definir más de un constructor o método con el mismo nombre, con la condición de que no puede haber dos de ellos con el mismo número y tipo de parámetros</a:t>
            </a:r>
            <a:r>
              <a:rPr lang="es-AR" sz="2400" dirty="0" smtClean="0"/>
              <a:t>.</a:t>
            </a:r>
            <a:endParaRPr lang="es-AR" sz="2400" dirty="0"/>
          </a:p>
          <a:p>
            <a:pPr marL="342900" indent="-342900">
              <a:lnSpc>
                <a:spcPct val="150000"/>
              </a:lnSpc>
              <a:buFont typeface="Arial" panose="020B0604020202020204" pitchFamily="34" charset="0"/>
              <a:buChar char="•"/>
            </a:pPr>
            <a:r>
              <a:rPr lang="es-AR" sz="2400" dirty="0"/>
              <a:t> </a:t>
            </a:r>
            <a:r>
              <a:rPr lang="es-AR" sz="2400" dirty="0" smtClean="0"/>
              <a:t>La </a:t>
            </a:r>
            <a:r>
              <a:rPr lang="es-AR" sz="2400" dirty="0"/>
              <a:t>anotación </a:t>
            </a:r>
            <a:r>
              <a:rPr lang="es-AR" sz="2400" b="1" i="1" dirty="0"/>
              <a:t>@</a:t>
            </a:r>
            <a:r>
              <a:rPr lang="es-AR" sz="2400" b="1" i="1" dirty="0" err="1"/>
              <a:t>Override</a:t>
            </a:r>
            <a:r>
              <a:rPr lang="es-AR" sz="2400" dirty="0"/>
              <a:t> se sitúa </a:t>
            </a:r>
            <a:r>
              <a:rPr lang="es-AR" sz="2400" dirty="0" smtClean="0"/>
              <a:t>delante </a:t>
            </a:r>
            <a:r>
              <a:rPr lang="es-AR" sz="2400" dirty="0"/>
              <a:t>de un método y lo que indica es que ese método está siendo sobrescrito. </a:t>
            </a:r>
            <a:endParaRPr lang="es-AR" sz="2400" dirty="0" smtClean="0"/>
          </a:p>
          <a:p>
            <a:pPr marL="342900" indent="-342900">
              <a:lnSpc>
                <a:spcPct val="150000"/>
              </a:lnSpc>
              <a:buFont typeface="Arial" panose="020B0604020202020204" pitchFamily="34" charset="0"/>
              <a:buChar char="•"/>
            </a:pPr>
            <a:r>
              <a:rPr lang="es-AR" sz="2400" dirty="0" smtClean="0"/>
              <a:t>El uso </a:t>
            </a:r>
            <a:r>
              <a:rPr lang="es-AR" sz="2400" dirty="0"/>
              <a:t>de esta anotación es </a:t>
            </a:r>
            <a:r>
              <a:rPr lang="es-AR" sz="2400" b="1" dirty="0"/>
              <a:t>opcional</a:t>
            </a:r>
            <a:r>
              <a:rPr lang="es-AR" sz="2400" dirty="0"/>
              <a:t>.</a:t>
            </a: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Sobrecarga de Métodos </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52067724"/>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179512" y="620688"/>
            <a:ext cx="8568952" cy="5201424"/>
          </a:xfrm>
          <a:prstGeom prst="rect">
            <a:avLst/>
          </a:prstGeom>
        </p:spPr>
        <p:txBody>
          <a:bodyPr wrap="square">
            <a:spAutoFit/>
          </a:bodyPr>
          <a:lstStyle/>
          <a:p>
            <a:pPr>
              <a:lnSpc>
                <a:spcPct val="150000"/>
              </a:lnSpc>
            </a:pPr>
            <a:r>
              <a:rPr lang="es-AR" sz="2000" dirty="0"/>
              <a:t>Programa que lea una serie de números por teclado hasta que se lea un número negativo. El programa indicará cuántos números acabados en 2 se han leído</a:t>
            </a:r>
            <a:r>
              <a:rPr lang="es-AR" sz="2000" dirty="0" smtClean="0"/>
              <a:t>.</a:t>
            </a:r>
          </a:p>
          <a:p>
            <a:endParaRPr lang="es-AR" sz="2000" dirty="0"/>
          </a:p>
          <a:p>
            <a:r>
              <a:rPr lang="es-AR" sz="2000" u="sng" dirty="0" smtClean="0"/>
              <a:t>Explicación:</a:t>
            </a:r>
          </a:p>
          <a:p>
            <a:endParaRPr lang="es-AR" sz="2000" dirty="0" smtClean="0"/>
          </a:p>
          <a:p>
            <a:r>
              <a:rPr lang="es-AR" sz="2000" dirty="0"/>
              <a:t>Para saber si un número acaba en dos o en general para saber en qué dígito termina un número entero se divide el número entre 10 y se obtiene el resto de esta división.</a:t>
            </a:r>
            <a:br>
              <a:rPr lang="es-AR" sz="2000" dirty="0"/>
            </a:br>
            <a:r>
              <a:rPr lang="es-AR" sz="2000" dirty="0"/>
              <a:t>En Java el operador que obtiene el resto de una división es el operador %</a:t>
            </a:r>
            <a:br>
              <a:rPr lang="es-AR" sz="2000" dirty="0"/>
            </a:br>
            <a:r>
              <a:rPr lang="es-AR" sz="2000" dirty="0"/>
              <a:t>En este caso para saber si el número acaba en 2 escribiremos la instrucción:</a:t>
            </a:r>
            <a:br>
              <a:rPr lang="es-AR" sz="2000" dirty="0"/>
            </a:br>
            <a:r>
              <a:rPr lang="es-AR" sz="2000" dirty="0" err="1"/>
              <a:t>if</a:t>
            </a:r>
            <a:r>
              <a:rPr lang="es-AR" sz="2000" dirty="0"/>
              <a:t>(n%10==2)</a:t>
            </a:r>
            <a:br>
              <a:rPr lang="es-AR" sz="2000" dirty="0"/>
            </a:br>
            <a:endParaRPr lang="es-AR" sz="2400" b="1" u="sng" dirty="0"/>
          </a:p>
          <a:p>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Laboratorio 1</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915871920"/>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179512" y="620688"/>
            <a:ext cx="8568952" cy="6155531"/>
          </a:xfrm>
          <a:prstGeom prst="rect">
            <a:avLst/>
          </a:prstGeom>
        </p:spPr>
        <p:txBody>
          <a:bodyPr wrap="square">
            <a:spAutoFit/>
          </a:bodyPr>
          <a:lstStyle/>
          <a:p>
            <a:r>
              <a:rPr lang="es-AR" sz="2000" dirty="0"/>
              <a:t>Programa Java que lea un número entero N y muestre la tabla de multiplicar de ese número. </a:t>
            </a:r>
            <a:endParaRPr lang="es-AR" sz="2000" dirty="0" smtClean="0"/>
          </a:p>
          <a:p>
            <a:endParaRPr lang="es-AR" sz="2000" dirty="0" smtClean="0"/>
          </a:p>
          <a:p>
            <a:r>
              <a:rPr lang="es-AR" sz="2000" dirty="0" smtClean="0"/>
              <a:t>Por </a:t>
            </a:r>
            <a:r>
              <a:rPr lang="es-AR" sz="2000" dirty="0"/>
              <a:t>ejemplo, si se lee el valor 7 se mostrará por pantalla:</a:t>
            </a:r>
          </a:p>
          <a:p>
            <a:r>
              <a:rPr lang="es-AR" sz="2000" dirty="0"/>
              <a:t/>
            </a:r>
            <a:br>
              <a:rPr lang="es-AR" sz="2000" dirty="0"/>
            </a:br>
            <a:r>
              <a:rPr lang="es-AR" sz="2000" dirty="0"/>
              <a:t>Tabla del 7</a:t>
            </a:r>
            <a:br>
              <a:rPr lang="es-AR" sz="2000" dirty="0"/>
            </a:br>
            <a:r>
              <a:rPr lang="es-AR" sz="2000" dirty="0"/>
              <a:t>--------------</a:t>
            </a:r>
            <a:br>
              <a:rPr lang="es-AR" sz="2000" dirty="0"/>
            </a:br>
            <a:r>
              <a:rPr lang="es-AR" sz="2000" dirty="0"/>
              <a:t>7 * 1  =  7</a:t>
            </a:r>
            <a:br>
              <a:rPr lang="es-AR" sz="2000" dirty="0"/>
            </a:br>
            <a:r>
              <a:rPr lang="es-AR" sz="2000" dirty="0"/>
              <a:t>7 * 2  = 14</a:t>
            </a:r>
            <a:br>
              <a:rPr lang="es-AR" sz="2000" dirty="0"/>
            </a:br>
            <a:r>
              <a:rPr lang="es-AR" sz="2000" dirty="0"/>
              <a:t>7 * 3  = 21</a:t>
            </a:r>
            <a:br>
              <a:rPr lang="es-AR" sz="2000" dirty="0"/>
            </a:br>
            <a:r>
              <a:rPr lang="es-AR" sz="2000" dirty="0"/>
              <a:t>7 * 4  = 28</a:t>
            </a:r>
            <a:br>
              <a:rPr lang="es-AR" sz="2000" dirty="0"/>
            </a:br>
            <a:r>
              <a:rPr lang="es-AR" sz="2000" dirty="0"/>
              <a:t>7 * 5  = 35</a:t>
            </a:r>
            <a:br>
              <a:rPr lang="es-AR" sz="2000" dirty="0"/>
            </a:br>
            <a:r>
              <a:rPr lang="es-AR" sz="2000" dirty="0"/>
              <a:t>7 * 6  = 42</a:t>
            </a:r>
            <a:br>
              <a:rPr lang="es-AR" sz="2000" dirty="0"/>
            </a:br>
            <a:r>
              <a:rPr lang="es-AR" sz="2000" dirty="0"/>
              <a:t>7 * 7  = 49</a:t>
            </a:r>
            <a:br>
              <a:rPr lang="es-AR" sz="2000" dirty="0"/>
            </a:br>
            <a:r>
              <a:rPr lang="es-AR" sz="2000" dirty="0"/>
              <a:t>7 * 8  = 56</a:t>
            </a:r>
            <a:br>
              <a:rPr lang="es-AR" sz="2000" dirty="0"/>
            </a:br>
            <a:r>
              <a:rPr lang="es-AR" sz="2000" dirty="0"/>
              <a:t>7 * 9  = 63</a:t>
            </a:r>
            <a:br>
              <a:rPr lang="es-AR" sz="2000" dirty="0"/>
            </a:br>
            <a:r>
              <a:rPr lang="es-AR" sz="2000" dirty="0"/>
              <a:t>7 * 10 = 70</a:t>
            </a:r>
          </a:p>
          <a:p>
            <a:pPr>
              <a:lnSpc>
                <a:spcPct val="150000"/>
              </a:lnSpc>
            </a:pPr>
            <a:endParaRPr lang="es-AR" sz="2400" b="1" u="sng" dirty="0"/>
          </a:p>
          <a:p>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Laboratorio 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34162043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Laboratorio 3 – (1/2)</a:t>
            </a:r>
            <a:endParaRPr lang="es-AR" dirty="0">
              <a:solidFill>
                <a:schemeClr val="bg1"/>
              </a:solidFill>
              <a:latin typeface="Trebuchet MS" panose="020B0603020202020204" pitchFamily="34" charset="0"/>
            </a:endParaRPr>
          </a:p>
        </p:txBody>
      </p:sp>
      <p:pic>
        <p:nvPicPr>
          <p:cNvPr id="4" name="Imagen 3"/>
          <p:cNvPicPr/>
          <p:nvPr/>
        </p:nvPicPr>
        <p:blipFill rotWithShape="1">
          <a:blip r:embed="rId2"/>
          <a:srcRect l="11371" t="5263" r="50951" b="38158"/>
          <a:stretch/>
        </p:blipFill>
        <p:spPr bwMode="auto">
          <a:xfrm>
            <a:off x="323528" y="692696"/>
            <a:ext cx="8208912" cy="53285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9720213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395536" y="908720"/>
            <a:ext cx="8352928" cy="5586145"/>
          </a:xfrm>
          <a:prstGeom prst="rect">
            <a:avLst/>
          </a:prstGeom>
        </p:spPr>
        <p:txBody>
          <a:bodyPr wrap="square">
            <a:spAutoFit/>
          </a:bodyPr>
          <a:lstStyle/>
          <a:p>
            <a:pPr>
              <a:lnSpc>
                <a:spcPct val="150000"/>
              </a:lnSpc>
            </a:pPr>
            <a:r>
              <a:rPr lang="es-AR" sz="2200" dirty="0" smtClean="0"/>
              <a:t>Este </a:t>
            </a:r>
            <a:r>
              <a:rPr lang="es-AR" sz="2200" dirty="0"/>
              <a:t>concepto es uno de los mas importantes en términos de seguridad dentro de nuestra aplicación, la encapsulación es la forma de proteger nuestros datos dentro del sistema, estableciendo básicamente los permisos o niveles de visibilidad o acceso de nuestros </a:t>
            </a:r>
            <a:r>
              <a:rPr lang="es-AR" sz="2200" dirty="0" smtClean="0"/>
              <a:t>datos.</a:t>
            </a:r>
            <a:endParaRPr lang="es-AR" sz="2200" dirty="0"/>
          </a:p>
          <a:p>
            <a:pPr>
              <a:lnSpc>
                <a:spcPct val="150000"/>
              </a:lnSpc>
            </a:pPr>
            <a:endParaRPr lang="es-AR" sz="2200" dirty="0"/>
          </a:p>
          <a:p>
            <a:pPr>
              <a:lnSpc>
                <a:spcPct val="150000"/>
              </a:lnSpc>
            </a:pPr>
            <a:r>
              <a:rPr lang="es-AR" sz="2200" dirty="0"/>
              <a:t>El encapsulamiento habla del modo de ocultar como ha sido implementado el estado, los atributos, de un objeto.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Encapsulamiento (1/4)</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68181999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a:solidFill>
                  <a:schemeClr val="bg1"/>
                </a:solidFill>
                <a:latin typeface="Trebuchet MS" panose="020B0603020202020204" pitchFamily="34" charset="0"/>
              </a:rPr>
              <a:t>Laboratorio </a:t>
            </a:r>
            <a:r>
              <a:rPr lang="es-AR" dirty="0" smtClean="0">
                <a:solidFill>
                  <a:schemeClr val="bg1"/>
                </a:solidFill>
                <a:latin typeface="Trebuchet MS" panose="020B0603020202020204" pitchFamily="34" charset="0"/>
              </a:rPr>
              <a:t>3 </a:t>
            </a:r>
            <a:r>
              <a:rPr lang="es-AR" dirty="0">
                <a:solidFill>
                  <a:schemeClr val="bg1"/>
                </a:solidFill>
                <a:latin typeface="Trebuchet MS" panose="020B0603020202020204" pitchFamily="34" charset="0"/>
              </a:rPr>
              <a:t>– </a:t>
            </a:r>
            <a:r>
              <a:rPr lang="es-AR" dirty="0" smtClean="0">
                <a:solidFill>
                  <a:schemeClr val="bg1"/>
                </a:solidFill>
                <a:latin typeface="Trebuchet MS" panose="020B0603020202020204" pitchFamily="34" charset="0"/>
              </a:rPr>
              <a:t>(2/2</a:t>
            </a:r>
            <a:r>
              <a:rPr lang="es-AR" dirty="0">
                <a:solidFill>
                  <a:schemeClr val="bg1"/>
                </a:solidFill>
                <a:latin typeface="Trebuchet MS" panose="020B0603020202020204" pitchFamily="34" charset="0"/>
              </a:rPr>
              <a:t>)</a:t>
            </a:r>
          </a:p>
        </p:txBody>
      </p:sp>
      <p:pic>
        <p:nvPicPr>
          <p:cNvPr id="5" name="Imagen 4"/>
          <p:cNvPicPr/>
          <p:nvPr/>
        </p:nvPicPr>
        <p:blipFill rotWithShape="1">
          <a:blip r:embed="rId2"/>
          <a:srcRect l="11710" t="40296" r="62691" b="42105"/>
          <a:stretch/>
        </p:blipFill>
        <p:spPr bwMode="auto">
          <a:xfrm>
            <a:off x="251520" y="1772816"/>
            <a:ext cx="8352928" cy="302433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84655171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Laboratorio 4 – (1/2)</a:t>
            </a:r>
            <a:endParaRPr lang="es-AR" dirty="0">
              <a:solidFill>
                <a:schemeClr val="bg1"/>
              </a:solidFill>
              <a:latin typeface="Trebuchet MS" panose="020B0603020202020204" pitchFamily="34" charset="0"/>
            </a:endParaRPr>
          </a:p>
        </p:txBody>
      </p:sp>
      <p:pic>
        <p:nvPicPr>
          <p:cNvPr id="2" name="Imagen 1"/>
          <p:cNvPicPr>
            <a:picLocks noChangeAspect="1"/>
          </p:cNvPicPr>
          <p:nvPr/>
        </p:nvPicPr>
        <p:blipFill>
          <a:blip r:embed="rId2"/>
          <a:stretch>
            <a:fillRect/>
          </a:stretch>
        </p:blipFill>
        <p:spPr>
          <a:xfrm>
            <a:off x="251520" y="692696"/>
            <a:ext cx="8821701" cy="4824536"/>
          </a:xfrm>
          <a:prstGeom prst="rect">
            <a:avLst/>
          </a:prstGeom>
        </p:spPr>
      </p:pic>
    </p:spTree>
    <p:extLst>
      <p:ext uri="{BB962C8B-B14F-4D97-AF65-F5344CB8AC3E}">
        <p14:creationId xmlns:p14="http://schemas.microsoft.com/office/powerpoint/2010/main" val="3000214279"/>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Laboratorio 4 – (2/2)</a:t>
            </a:r>
            <a:endParaRPr lang="es-AR" dirty="0">
              <a:solidFill>
                <a:schemeClr val="bg1"/>
              </a:solidFill>
              <a:latin typeface="Trebuchet MS" panose="020B0603020202020204" pitchFamily="34" charset="0"/>
            </a:endParaRPr>
          </a:p>
        </p:txBody>
      </p:sp>
      <p:sp>
        <p:nvSpPr>
          <p:cNvPr id="3" name="Rectángulo 2"/>
          <p:cNvSpPr/>
          <p:nvPr/>
        </p:nvSpPr>
        <p:spPr>
          <a:xfrm>
            <a:off x="251520" y="548680"/>
            <a:ext cx="8136904" cy="5975995"/>
          </a:xfrm>
          <a:prstGeom prst="rect">
            <a:avLst/>
          </a:prstGeom>
        </p:spPr>
        <p:txBody>
          <a:bodyPr wrap="square">
            <a:spAutoFit/>
          </a:bodyPr>
          <a:lstStyle/>
          <a:p>
            <a:pPr algn="just">
              <a:spcBef>
                <a:spcPts val="200"/>
              </a:spcBef>
            </a:pPr>
            <a:r>
              <a:rPr lang="es-AR" dirty="0">
                <a:solidFill>
                  <a:srgbClr val="222222"/>
                </a:solidFill>
                <a:latin typeface="verdana" panose="020B0604030504040204" pitchFamily="34" charset="0"/>
              </a:rPr>
              <a:t>La clase base es la clase Empleado. </a:t>
            </a:r>
            <a:endParaRPr lang="es-AR" dirty="0" smtClean="0">
              <a:solidFill>
                <a:srgbClr val="222222"/>
              </a:solidFill>
              <a:latin typeface="verdana" panose="020B0604030504040204" pitchFamily="34" charset="0"/>
            </a:endParaRPr>
          </a:p>
          <a:p>
            <a:pPr algn="just">
              <a:spcBef>
                <a:spcPts val="200"/>
              </a:spcBef>
            </a:pPr>
            <a:r>
              <a:rPr lang="es-AR" dirty="0" smtClean="0">
                <a:solidFill>
                  <a:srgbClr val="222222"/>
                </a:solidFill>
                <a:latin typeface="verdana" panose="020B0604030504040204" pitchFamily="34" charset="0"/>
              </a:rPr>
              <a:t>Esta </a:t>
            </a:r>
            <a:r>
              <a:rPr lang="es-AR" dirty="0">
                <a:solidFill>
                  <a:srgbClr val="222222"/>
                </a:solidFill>
                <a:latin typeface="verdana" panose="020B0604030504040204" pitchFamily="34" charset="0"/>
              </a:rPr>
              <a:t>clase contiene:</a:t>
            </a:r>
            <a:endParaRPr lang="es-AR" dirty="0">
              <a:solidFill>
                <a:srgbClr val="222222"/>
              </a:solidFill>
              <a:latin typeface="Verdana" panose="020B0604030504040204" pitchFamily="34" charset="0"/>
            </a:endParaRPr>
          </a:p>
          <a:p>
            <a:pPr marL="285750" indent="-285750" algn="just">
              <a:spcBef>
                <a:spcPts val="200"/>
              </a:spcBef>
              <a:buFont typeface="Arial" panose="020B0604020202020204" pitchFamily="34" charset="0"/>
              <a:buChar char="•"/>
            </a:pPr>
            <a:r>
              <a:rPr lang="es-AR" dirty="0">
                <a:solidFill>
                  <a:srgbClr val="222222"/>
                </a:solidFill>
                <a:latin typeface="verdana" panose="020B0604030504040204" pitchFamily="34" charset="0"/>
              </a:rPr>
              <a:t>Un atributo privado </a:t>
            </a:r>
            <a:r>
              <a:rPr lang="es-AR" i="1" dirty="0">
                <a:solidFill>
                  <a:srgbClr val="222222"/>
                </a:solidFill>
                <a:latin typeface="verdana" panose="020B0604030504040204" pitchFamily="34" charset="0"/>
              </a:rPr>
              <a:t>nombre</a:t>
            </a:r>
            <a:r>
              <a:rPr lang="es-AR" dirty="0">
                <a:solidFill>
                  <a:srgbClr val="222222"/>
                </a:solidFill>
                <a:latin typeface="verdana" panose="020B0604030504040204" pitchFamily="34" charset="0"/>
              </a:rPr>
              <a:t> de tipo </a:t>
            </a:r>
            <a:r>
              <a:rPr lang="es-AR" dirty="0" err="1">
                <a:solidFill>
                  <a:srgbClr val="222222"/>
                </a:solidFill>
                <a:latin typeface="verdana" panose="020B0604030504040204" pitchFamily="34" charset="0"/>
              </a:rPr>
              <a:t>String</a:t>
            </a:r>
            <a:r>
              <a:rPr lang="es-AR" dirty="0">
                <a:solidFill>
                  <a:srgbClr val="222222"/>
                </a:solidFill>
                <a:latin typeface="verdana" panose="020B0604030504040204" pitchFamily="34" charset="0"/>
              </a:rPr>
              <a:t> que heredan el resto de clases. </a:t>
            </a:r>
            <a:endParaRPr lang="es-AR" dirty="0">
              <a:solidFill>
                <a:srgbClr val="222222"/>
              </a:solidFill>
              <a:latin typeface="Verdana" panose="020B0604030504040204" pitchFamily="34" charset="0"/>
            </a:endParaRPr>
          </a:p>
          <a:p>
            <a:pPr marL="285750" indent="-285750" algn="just">
              <a:spcBef>
                <a:spcPts val="200"/>
              </a:spcBef>
              <a:buFont typeface="Arial" panose="020B0604020202020204" pitchFamily="34" charset="0"/>
              <a:buChar char="•"/>
            </a:pPr>
            <a:r>
              <a:rPr lang="es-AR" dirty="0">
                <a:solidFill>
                  <a:srgbClr val="222222"/>
                </a:solidFill>
                <a:latin typeface="verdana" panose="020B0604030504040204" pitchFamily="34" charset="0"/>
              </a:rPr>
              <a:t>Un constructor por defecto.</a:t>
            </a:r>
            <a:endParaRPr lang="es-AR" dirty="0">
              <a:solidFill>
                <a:srgbClr val="222222"/>
              </a:solidFill>
              <a:latin typeface="Verdana" panose="020B0604030504040204" pitchFamily="34" charset="0"/>
            </a:endParaRPr>
          </a:p>
          <a:p>
            <a:pPr marL="285750" indent="-285750" algn="just">
              <a:spcBef>
                <a:spcPts val="200"/>
              </a:spcBef>
              <a:buFont typeface="Arial" panose="020B0604020202020204" pitchFamily="34" charset="0"/>
              <a:buChar char="•"/>
            </a:pPr>
            <a:r>
              <a:rPr lang="es-AR" dirty="0">
                <a:solidFill>
                  <a:srgbClr val="222222"/>
                </a:solidFill>
                <a:latin typeface="verdana" panose="020B0604030504040204" pitchFamily="34" charset="0"/>
              </a:rPr>
              <a:t>Un constructor con parámetros que inicializa el nombre con el </a:t>
            </a:r>
            <a:r>
              <a:rPr lang="es-AR" dirty="0" err="1">
                <a:solidFill>
                  <a:srgbClr val="222222"/>
                </a:solidFill>
                <a:latin typeface="verdana" panose="020B0604030504040204" pitchFamily="34" charset="0"/>
              </a:rPr>
              <a:t>String</a:t>
            </a:r>
            <a:r>
              <a:rPr lang="es-AR" dirty="0">
                <a:solidFill>
                  <a:srgbClr val="222222"/>
                </a:solidFill>
                <a:latin typeface="verdana" panose="020B0604030504040204" pitchFamily="34" charset="0"/>
              </a:rPr>
              <a:t> que recibe.</a:t>
            </a:r>
            <a:endParaRPr lang="es-AR" dirty="0">
              <a:solidFill>
                <a:srgbClr val="222222"/>
              </a:solidFill>
              <a:latin typeface="Verdana" panose="020B0604030504040204" pitchFamily="34" charset="0"/>
            </a:endParaRPr>
          </a:p>
          <a:p>
            <a:pPr marL="285750" indent="-285750" algn="just">
              <a:spcBef>
                <a:spcPts val="200"/>
              </a:spcBef>
              <a:buFont typeface="Arial" panose="020B0604020202020204" pitchFamily="34" charset="0"/>
              <a:buChar char="•"/>
            </a:pPr>
            <a:r>
              <a:rPr lang="es-AR" dirty="0">
                <a:solidFill>
                  <a:srgbClr val="222222"/>
                </a:solidFill>
                <a:latin typeface="verdana" panose="020B0604030504040204" pitchFamily="34" charset="0"/>
              </a:rPr>
              <a:t>Método set y </a:t>
            </a:r>
            <a:r>
              <a:rPr lang="es-AR" dirty="0" err="1">
                <a:solidFill>
                  <a:srgbClr val="222222"/>
                </a:solidFill>
                <a:latin typeface="verdana" panose="020B0604030504040204" pitchFamily="34" charset="0"/>
              </a:rPr>
              <a:t>get</a:t>
            </a:r>
            <a:r>
              <a:rPr lang="es-AR" dirty="0">
                <a:solidFill>
                  <a:srgbClr val="222222"/>
                </a:solidFill>
                <a:latin typeface="verdana" panose="020B0604030504040204" pitchFamily="34" charset="0"/>
              </a:rPr>
              <a:t> para el atributo nombre.</a:t>
            </a:r>
            <a:endParaRPr lang="es-AR" dirty="0">
              <a:solidFill>
                <a:srgbClr val="222222"/>
              </a:solidFill>
              <a:latin typeface="Verdana" panose="020B0604030504040204" pitchFamily="34" charset="0"/>
            </a:endParaRPr>
          </a:p>
          <a:p>
            <a:pPr marL="285750" indent="-285750" algn="just">
              <a:buFont typeface="Arial" panose="020B0604020202020204" pitchFamily="34" charset="0"/>
              <a:buChar char="•"/>
            </a:pPr>
            <a:r>
              <a:rPr lang="es-AR" dirty="0">
                <a:solidFill>
                  <a:srgbClr val="222222"/>
                </a:solidFill>
                <a:latin typeface="verdana" panose="020B0604030504040204" pitchFamily="34" charset="0"/>
              </a:rPr>
              <a:t>Un método </a:t>
            </a:r>
            <a:r>
              <a:rPr lang="es-AR" dirty="0" err="1">
                <a:solidFill>
                  <a:srgbClr val="222222"/>
                </a:solidFill>
                <a:latin typeface="verdana" panose="020B0604030504040204" pitchFamily="34" charset="0"/>
              </a:rPr>
              <a:t>toString</a:t>
            </a:r>
            <a:r>
              <a:rPr lang="es-AR" dirty="0">
                <a:solidFill>
                  <a:srgbClr val="222222"/>
                </a:solidFill>
                <a:latin typeface="verdana" panose="020B0604030504040204" pitchFamily="34" charset="0"/>
              </a:rPr>
              <a:t>() que devuelve el </a:t>
            </a:r>
            <a:r>
              <a:rPr lang="es-AR" dirty="0" err="1">
                <a:solidFill>
                  <a:srgbClr val="222222"/>
                </a:solidFill>
                <a:latin typeface="verdana" panose="020B0604030504040204" pitchFamily="34" charset="0"/>
              </a:rPr>
              <a:t>String</a:t>
            </a:r>
            <a:r>
              <a:rPr lang="es-AR" dirty="0">
                <a:solidFill>
                  <a:srgbClr val="222222"/>
                </a:solidFill>
                <a:latin typeface="verdana" panose="020B0604030504040204" pitchFamily="34" charset="0"/>
              </a:rPr>
              <a:t>: "Empleado " + nombre</a:t>
            </a:r>
            <a:r>
              <a:rPr lang="es-AR" dirty="0" smtClean="0">
                <a:solidFill>
                  <a:srgbClr val="222222"/>
                </a:solidFill>
                <a:latin typeface="verdana" panose="020B0604030504040204" pitchFamily="34" charset="0"/>
              </a:rPr>
              <a:t>.</a:t>
            </a:r>
          </a:p>
          <a:p>
            <a:pPr marL="285750" indent="-285750" algn="just">
              <a:buFont typeface="Arial" panose="020B0604020202020204" pitchFamily="34" charset="0"/>
              <a:buChar char="•"/>
            </a:pPr>
            <a:endParaRPr lang="es-AR" b="0" i="0" dirty="0">
              <a:solidFill>
                <a:srgbClr val="222222"/>
              </a:solidFill>
              <a:effectLst/>
              <a:latin typeface="verdana" panose="020B0604030504040204" pitchFamily="34" charset="0"/>
            </a:endParaRPr>
          </a:p>
          <a:p>
            <a:pPr marL="285750" indent="-285750" algn="just">
              <a:buFont typeface="Arial" panose="020B0604020202020204" pitchFamily="34" charset="0"/>
              <a:buChar char="•"/>
            </a:pPr>
            <a:r>
              <a:rPr lang="es-AR" dirty="0"/>
              <a:t>El resto de clases solo deben sobrescribir el método </a:t>
            </a:r>
            <a:r>
              <a:rPr lang="es-AR" dirty="0" err="1"/>
              <a:t>toString</a:t>
            </a:r>
            <a:r>
              <a:rPr lang="es-AR" dirty="0"/>
              <a:t>() en cada una de ellas y declarar el constructor adecuado de forma que cuando la ejecución </a:t>
            </a:r>
            <a:r>
              <a:rPr lang="es-AR" dirty="0" smtClean="0"/>
              <a:t>del programa principal de la siguiente salida:</a:t>
            </a:r>
          </a:p>
          <a:p>
            <a:pPr marL="285750" indent="-285750" algn="just">
              <a:buFont typeface="Arial" panose="020B0604020202020204" pitchFamily="34" charset="0"/>
              <a:buChar char="•"/>
            </a:pPr>
            <a:endParaRPr lang="es-AR" sz="1600" b="0" i="0" dirty="0">
              <a:solidFill>
                <a:srgbClr val="222222"/>
              </a:solidFill>
              <a:effectLst/>
              <a:latin typeface="Verdana" panose="020B0604030504040204" pitchFamily="34" charset="0"/>
            </a:endParaRPr>
          </a:p>
          <a:p>
            <a:r>
              <a:rPr lang="es-AR" dirty="0"/>
              <a:t>Empleado </a:t>
            </a:r>
            <a:r>
              <a:rPr lang="es-AR" dirty="0" smtClean="0"/>
              <a:t>Juan</a:t>
            </a:r>
            <a:endParaRPr lang="es-AR" sz="1600" dirty="0"/>
          </a:p>
          <a:p>
            <a:r>
              <a:rPr lang="es-AR" dirty="0"/>
              <a:t>Empleado Mario -&gt; Directivo</a:t>
            </a:r>
            <a:endParaRPr lang="es-AR" sz="1600" dirty="0"/>
          </a:p>
          <a:p>
            <a:r>
              <a:rPr lang="es-AR" dirty="0"/>
              <a:t>Empleado Alfonso -&gt; Operario</a:t>
            </a:r>
            <a:endParaRPr lang="es-AR" sz="1600" dirty="0"/>
          </a:p>
          <a:p>
            <a:r>
              <a:rPr lang="es-AR" dirty="0"/>
              <a:t>Empleado Luis -&gt; Operario -&gt; Oficial</a:t>
            </a:r>
            <a:endParaRPr lang="es-AR" sz="1600" dirty="0"/>
          </a:p>
          <a:p>
            <a:r>
              <a:rPr lang="es-AR" dirty="0"/>
              <a:t>Empleado Pablo -&gt; Operario -&gt; </a:t>
            </a:r>
            <a:r>
              <a:rPr lang="es-AR" dirty="0" err="1"/>
              <a:t>Tecnico</a:t>
            </a:r>
            <a:endParaRPr lang="es-AR" sz="1600" dirty="0"/>
          </a:p>
          <a:p>
            <a:pPr marL="285750" indent="-285750" algn="just">
              <a:buFont typeface="Arial" panose="020B0604020202020204" pitchFamily="34" charset="0"/>
              <a:buChar char="•"/>
            </a:pPr>
            <a:endParaRPr lang="es-AR" sz="1600" b="0" i="0" dirty="0">
              <a:solidFill>
                <a:srgbClr val="222222"/>
              </a:solidFill>
              <a:effectLst/>
              <a:latin typeface="Verdana" panose="020B0604030504040204" pitchFamily="34" charset="0"/>
            </a:endParaRPr>
          </a:p>
        </p:txBody>
      </p:sp>
    </p:spTree>
    <p:extLst>
      <p:ext uri="{BB962C8B-B14F-4D97-AF65-F5344CB8AC3E}">
        <p14:creationId xmlns:p14="http://schemas.microsoft.com/office/powerpoint/2010/main" val="3462489217"/>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395536" y="548680"/>
            <a:ext cx="8352928" cy="8079135"/>
          </a:xfrm>
          <a:prstGeom prst="rect">
            <a:avLst/>
          </a:prstGeom>
        </p:spPr>
        <p:txBody>
          <a:bodyPr wrap="square">
            <a:spAutoFit/>
          </a:bodyPr>
          <a:lstStyle/>
          <a:p>
            <a:pPr>
              <a:lnSpc>
                <a:spcPct val="150000"/>
              </a:lnSpc>
            </a:pPr>
            <a:r>
              <a:rPr lang="es-AR" sz="2000" dirty="0"/>
              <a:t>Se accede a este estado a través de los métodos públicos, es decir su interfaz pública. Una buena práctica es hacer las validaciones correspondientes a los posibles estados del objeto, en estos métodos, de modo tal de mantener al objeto en un estado consistente.</a:t>
            </a:r>
          </a:p>
          <a:p>
            <a:pPr>
              <a:lnSpc>
                <a:spcPct val="150000"/>
              </a:lnSpc>
            </a:pPr>
            <a:r>
              <a:rPr lang="es-AR" sz="2000" dirty="0" smtClean="0"/>
              <a:t> </a:t>
            </a:r>
          </a:p>
          <a:p>
            <a:pPr>
              <a:lnSpc>
                <a:spcPct val="150000"/>
              </a:lnSpc>
            </a:pPr>
            <a:r>
              <a:rPr lang="es-AR" sz="2000" dirty="0" smtClean="0"/>
              <a:t>Se </a:t>
            </a:r>
            <a:r>
              <a:rPr lang="es-AR" sz="2000" dirty="0"/>
              <a:t>representa por 3 niveles :</a:t>
            </a:r>
          </a:p>
          <a:p>
            <a:pPr marL="342900" indent="-342900">
              <a:lnSpc>
                <a:spcPct val="150000"/>
              </a:lnSpc>
              <a:buFont typeface="Arial" panose="020B0604020202020204" pitchFamily="34" charset="0"/>
              <a:buChar char="•"/>
            </a:pPr>
            <a:r>
              <a:rPr lang="es-AR" sz="2000" dirty="0" smtClean="0"/>
              <a:t>Público</a:t>
            </a:r>
            <a:r>
              <a:rPr lang="es-AR" sz="2000" dirty="0"/>
              <a:t>: Se puede acceder a todos los atributos o métodos de la clase. </a:t>
            </a:r>
            <a:endParaRPr lang="es-AR" sz="2000" dirty="0" smtClean="0"/>
          </a:p>
          <a:p>
            <a:pPr marL="342900" indent="-342900">
              <a:lnSpc>
                <a:spcPct val="150000"/>
              </a:lnSpc>
              <a:buFont typeface="Arial" panose="020B0604020202020204" pitchFamily="34" charset="0"/>
              <a:buChar char="•"/>
            </a:pPr>
            <a:r>
              <a:rPr lang="es-AR" sz="2000" dirty="0" smtClean="0"/>
              <a:t>Protegido</a:t>
            </a:r>
            <a:r>
              <a:rPr lang="es-AR" sz="2000" dirty="0"/>
              <a:t>: Se puede acceder a los atributos o métodos solo en la misma jerarquía de herencia. </a:t>
            </a:r>
            <a:endParaRPr lang="es-AR" sz="2000" dirty="0" smtClean="0"/>
          </a:p>
          <a:p>
            <a:pPr marL="342900" indent="-342900">
              <a:lnSpc>
                <a:spcPct val="150000"/>
              </a:lnSpc>
              <a:buFont typeface="Arial" panose="020B0604020202020204" pitchFamily="34" charset="0"/>
              <a:buChar char="•"/>
            </a:pPr>
            <a:r>
              <a:rPr lang="es-AR" sz="2000" dirty="0" smtClean="0"/>
              <a:t>Privado</a:t>
            </a:r>
            <a:r>
              <a:rPr lang="es-AR" sz="2000" dirty="0"/>
              <a:t>: Solo se puede acceder a los atributos o métodos de la clase en la que se encuentran.</a:t>
            </a:r>
          </a:p>
          <a:p>
            <a:pPr>
              <a:lnSpc>
                <a:spcPct val="150000"/>
              </a:lnSpc>
            </a:pPr>
            <a:endParaRPr lang="es-AR" sz="22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Encapsulamiento (2/4)</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161512516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395536" y="548680"/>
            <a:ext cx="8352928" cy="7732886"/>
          </a:xfrm>
          <a:prstGeom prst="rect">
            <a:avLst/>
          </a:prstGeom>
        </p:spPr>
        <p:txBody>
          <a:bodyPr wrap="square">
            <a:spAutoFit/>
          </a:bodyPr>
          <a:lstStyle/>
          <a:p>
            <a:pPr marL="342900" indent="-342900">
              <a:lnSpc>
                <a:spcPct val="150000"/>
              </a:lnSpc>
              <a:buFont typeface="Arial" panose="020B0604020202020204" pitchFamily="34" charset="0"/>
              <a:buChar char="•"/>
            </a:pPr>
            <a:r>
              <a:rPr lang="es-AR" sz="1900" dirty="0" smtClean="0"/>
              <a:t>Con </a:t>
            </a:r>
            <a:r>
              <a:rPr lang="es-AR" sz="1900" dirty="0"/>
              <a:t>la Encapsulación mantenemos nuestros datos seguros, ya que podemos evitar que por ejemplo se hagan modificaciones al estado o comportamiento de un objeto desde una clase externa, una buena practica es trabajar con métodos setter y </a:t>
            </a:r>
            <a:r>
              <a:rPr lang="es-AR" sz="1900" dirty="0" err="1"/>
              <a:t>getter</a:t>
            </a:r>
            <a:r>
              <a:rPr lang="es-AR" sz="1900" dirty="0"/>
              <a:t> que permiten manipular nuestros datos de forma segura.</a:t>
            </a:r>
          </a:p>
          <a:p>
            <a:pPr>
              <a:lnSpc>
                <a:spcPct val="150000"/>
              </a:lnSpc>
            </a:pPr>
            <a:endParaRPr lang="es-AR" sz="1900" dirty="0"/>
          </a:p>
          <a:p>
            <a:pPr marL="342900" indent="-342900">
              <a:lnSpc>
                <a:spcPct val="150000"/>
              </a:lnSpc>
              <a:buFont typeface="Arial" panose="020B0604020202020204" pitchFamily="34" charset="0"/>
              <a:buChar char="•"/>
            </a:pPr>
            <a:r>
              <a:rPr lang="es-AR" sz="1900" dirty="0" smtClean="0"/>
              <a:t>También </a:t>
            </a:r>
            <a:r>
              <a:rPr lang="es-AR" sz="1900" dirty="0"/>
              <a:t>se lo llama "</a:t>
            </a:r>
            <a:r>
              <a:rPr lang="es-AR" sz="1900" dirty="0" err="1"/>
              <a:t>information</a:t>
            </a:r>
            <a:r>
              <a:rPr lang="es-AR" sz="1900" dirty="0"/>
              <a:t> </a:t>
            </a:r>
            <a:r>
              <a:rPr lang="es-AR" sz="1900" dirty="0" err="1"/>
              <a:t>hiding</a:t>
            </a:r>
            <a:r>
              <a:rPr lang="es-AR" sz="1900" dirty="0"/>
              <a:t>". </a:t>
            </a:r>
            <a:endParaRPr lang="es-AR" sz="1900" dirty="0" smtClean="0"/>
          </a:p>
          <a:p>
            <a:pPr marL="342900" indent="-342900">
              <a:lnSpc>
                <a:spcPct val="150000"/>
              </a:lnSpc>
              <a:buFont typeface="Arial" panose="020B0604020202020204" pitchFamily="34" charset="0"/>
              <a:buChar char="•"/>
            </a:pPr>
            <a:r>
              <a:rPr lang="es-AR" sz="1900" dirty="0" smtClean="0"/>
              <a:t>Por ejemplo: de </a:t>
            </a:r>
            <a:r>
              <a:rPr lang="es-AR" sz="1900" dirty="0"/>
              <a:t>la misma forma podemos respetar el encapsulamiento si se tiene, en la clase Auto, un atributo privado velocidad, que sea privado, luego el único modo de modificar la velocidad es a través del método acelerar() y frenar(), es decir que está encapsulada la velocidad, y solo se la modifica por los métodos acelerar() y frenar(), no se puede cambiar la velocidad de </a:t>
            </a:r>
            <a:r>
              <a:rPr lang="es-AR" sz="1900" dirty="0" smtClean="0"/>
              <a:t>ningún </a:t>
            </a:r>
            <a:r>
              <a:rPr lang="es-AR" sz="1900" dirty="0"/>
              <a:t>otra forma.</a:t>
            </a:r>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Encapsulamiento (3/4)</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63177857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2195736" y="1052736"/>
            <a:ext cx="4968552" cy="6647974"/>
          </a:xfrm>
          <a:prstGeom prst="rect">
            <a:avLst/>
          </a:prstGeom>
        </p:spPr>
        <p:txBody>
          <a:bodyPr wrap="square">
            <a:spAutoFit/>
          </a:bodyPr>
          <a:lstStyle/>
          <a:p>
            <a:r>
              <a:rPr lang="es-AR" sz="2000" dirty="0" err="1"/>
              <a:t>public</a:t>
            </a:r>
            <a:r>
              <a:rPr lang="es-AR" sz="2000" dirty="0"/>
              <a:t> </a:t>
            </a:r>
            <a:r>
              <a:rPr lang="es-AR" sz="2000" dirty="0" err="1"/>
              <a:t>class</a:t>
            </a:r>
            <a:r>
              <a:rPr lang="es-AR" sz="2000" dirty="0"/>
              <a:t> </a:t>
            </a:r>
            <a:r>
              <a:rPr lang="es-AR" sz="2000" dirty="0" smtClean="0"/>
              <a:t>Persona</a:t>
            </a:r>
          </a:p>
          <a:p>
            <a:r>
              <a:rPr lang="es-AR" sz="2000" dirty="0" smtClean="0"/>
              <a:t>{</a:t>
            </a:r>
            <a:endParaRPr lang="es-AR" sz="2000" dirty="0"/>
          </a:p>
          <a:p>
            <a:r>
              <a:rPr lang="es-AR" sz="2000" dirty="0"/>
              <a:t> </a:t>
            </a:r>
          </a:p>
          <a:p>
            <a:r>
              <a:rPr lang="es-AR" sz="2000" dirty="0"/>
              <a:t>    // Atributos</a:t>
            </a:r>
          </a:p>
          <a:p>
            <a:r>
              <a:rPr lang="es-AR" sz="2000" dirty="0"/>
              <a:t>    </a:t>
            </a:r>
            <a:r>
              <a:rPr lang="es-AR" sz="2000" dirty="0" err="1"/>
              <a:t>private</a:t>
            </a:r>
            <a:r>
              <a:rPr lang="es-AR" sz="2000" dirty="0"/>
              <a:t> </a:t>
            </a:r>
            <a:r>
              <a:rPr lang="es-AR" sz="2000" dirty="0" err="1"/>
              <a:t>int</a:t>
            </a:r>
            <a:r>
              <a:rPr lang="es-AR" sz="2000" dirty="0"/>
              <a:t> altura;</a:t>
            </a:r>
          </a:p>
          <a:p>
            <a:r>
              <a:rPr lang="es-AR" sz="2000" dirty="0"/>
              <a:t> </a:t>
            </a:r>
          </a:p>
          <a:p>
            <a:r>
              <a:rPr lang="es-AR" sz="2000" dirty="0"/>
              <a:t>    // </a:t>
            </a:r>
            <a:r>
              <a:rPr lang="es-AR" sz="2000" dirty="0" err="1"/>
              <a:t>Metodos</a:t>
            </a:r>
            <a:endParaRPr lang="es-AR" sz="2000" dirty="0"/>
          </a:p>
          <a:p>
            <a:r>
              <a:rPr lang="es-AR" sz="2000" dirty="0"/>
              <a:t>    </a:t>
            </a:r>
            <a:r>
              <a:rPr lang="es-AR" sz="2000" dirty="0" err="1"/>
              <a:t>public</a:t>
            </a:r>
            <a:r>
              <a:rPr lang="es-AR" sz="2000" dirty="0"/>
              <a:t> </a:t>
            </a:r>
            <a:r>
              <a:rPr lang="es-AR" sz="2000" dirty="0" err="1"/>
              <a:t>int</a:t>
            </a:r>
            <a:r>
              <a:rPr lang="es-AR" sz="2000" dirty="0"/>
              <a:t> </a:t>
            </a:r>
            <a:r>
              <a:rPr lang="es-AR" sz="2000" dirty="0" err="1"/>
              <a:t>getAltura</a:t>
            </a:r>
            <a:r>
              <a:rPr lang="es-AR" sz="2000" dirty="0"/>
              <a:t>(){</a:t>
            </a:r>
          </a:p>
          <a:p>
            <a:r>
              <a:rPr lang="es-AR" sz="2000" dirty="0"/>
              <a:t>          </a:t>
            </a:r>
            <a:r>
              <a:rPr lang="es-AR" sz="2000" dirty="0" err="1"/>
              <a:t>return</a:t>
            </a:r>
            <a:r>
              <a:rPr lang="es-AR" sz="2000" dirty="0"/>
              <a:t> </a:t>
            </a:r>
            <a:r>
              <a:rPr lang="es-AR" sz="2000" dirty="0" err="1"/>
              <a:t>this.altura</a:t>
            </a:r>
            <a:r>
              <a:rPr lang="es-AR" sz="2000" dirty="0"/>
              <a:t>;</a:t>
            </a:r>
          </a:p>
          <a:p>
            <a:r>
              <a:rPr lang="es-AR" sz="2000" dirty="0"/>
              <a:t>        }</a:t>
            </a:r>
          </a:p>
          <a:p>
            <a:r>
              <a:rPr lang="es-AR" sz="2000" dirty="0"/>
              <a:t> </a:t>
            </a:r>
          </a:p>
          <a:p>
            <a:r>
              <a:rPr lang="es-AR" sz="2000" dirty="0"/>
              <a:t>        </a:t>
            </a:r>
            <a:r>
              <a:rPr lang="es-AR" sz="2000" dirty="0" err="1"/>
              <a:t>public</a:t>
            </a:r>
            <a:r>
              <a:rPr lang="es-AR" sz="2000" dirty="0"/>
              <a:t> </a:t>
            </a:r>
            <a:r>
              <a:rPr lang="es-AR" sz="2000" dirty="0" err="1"/>
              <a:t>void</a:t>
            </a:r>
            <a:r>
              <a:rPr lang="es-AR" sz="2000" dirty="0"/>
              <a:t> </a:t>
            </a:r>
            <a:r>
              <a:rPr lang="es-AR" sz="2000" dirty="0" err="1"/>
              <a:t>setAltura</a:t>
            </a:r>
            <a:r>
              <a:rPr lang="es-AR" sz="2000" dirty="0"/>
              <a:t>(</a:t>
            </a:r>
            <a:r>
              <a:rPr lang="es-AR" sz="2000" dirty="0" err="1"/>
              <a:t>int</a:t>
            </a:r>
            <a:r>
              <a:rPr lang="es-AR" sz="2000" dirty="0"/>
              <a:t> </a:t>
            </a:r>
            <a:r>
              <a:rPr lang="es-AR" sz="2000" dirty="0" err="1"/>
              <a:t>unaAltura</a:t>
            </a:r>
            <a:r>
              <a:rPr lang="es-AR" sz="2000" dirty="0"/>
              <a:t>){</a:t>
            </a:r>
          </a:p>
          <a:p>
            <a:r>
              <a:rPr lang="es-AR" sz="2000" dirty="0"/>
              <a:t>          </a:t>
            </a:r>
            <a:r>
              <a:rPr lang="es-AR" sz="2000" dirty="0" err="1"/>
              <a:t>this.altura</a:t>
            </a:r>
            <a:r>
              <a:rPr lang="es-AR" sz="2000" dirty="0"/>
              <a:t> = </a:t>
            </a:r>
            <a:r>
              <a:rPr lang="es-AR" sz="2000" dirty="0" err="1"/>
              <a:t>unaAltura</a:t>
            </a:r>
            <a:r>
              <a:rPr lang="es-AR" sz="2000" dirty="0"/>
              <a:t>;</a:t>
            </a:r>
          </a:p>
          <a:p>
            <a:r>
              <a:rPr lang="es-AR" sz="2000" dirty="0"/>
              <a:t>    }</a:t>
            </a:r>
          </a:p>
          <a:p>
            <a:r>
              <a:rPr lang="es-AR" sz="2000" dirty="0"/>
              <a:t>  }</a:t>
            </a:r>
          </a:p>
          <a:p>
            <a:pPr>
              <a:lnSpc>
                <a:spcPct val="150000"/>
              </a:lnSpc>
            </a:pPr>
            <a:r>
              <a:rPr lang="es-AR" sz="2200" dirty="0" smtClean="0"/>
              <a:t> </a:t>
            </a:r>
            <a:endParaRPr lang="es-AR" sz="2200" dirty="0"/>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Encapsulamiento (4/4)</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232682939"/>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395536" y="548680"/>
            <a:ext cx="8352928" cy="7478970"/>
          </a:xfrm>
          <a:prstGeom prst="rect">
            <a:avLst/>
          </a:prstGeom>
        </p:spPr>
        <p:txBody>
          <a:bodyPr wrap="square">
            <a:spAutoFit/>
          </a:bodyPr>
          <a:lstStyle/>
          <a:p>
            <a:pPr marL="342900" indent="-342900">
              <a:lnSpc>
                <a:spcPct val="150000"/>
              </a:lnSpc>
              <a:buFont typeface="Arial" panose="020B0604020202020204" pitchFamily="34" charset="0"/>
              <a:buChar char="•"/>
            </a:pPr>
            <a:r>
              <a:rPr lang="es-AR" sz="2200" dirty="0"/>
              <a:t>Los métodos de acceso son el medio de acceder a los atributos privados del objeto. </a:t>
            </a:r>
            <a:endParaRPr lang="es-AR" sz="2200" dirty="0" smtClean="0"/>
          </a:p>
          <a:p>
            <a:pPr marL="342900" indent="-342900">
              <a:lnSpc>
                <a:spcPct val="150000"/>
              </a:lnSpc>
              <a:buFont typeface="Arial" panose="020B0604020202020204" pitchFamily="34" charset="0"/>
              <a:buChar char="•"/>
            </a:pPr>
            <a:r>
              <a:rPr lang="es-AR" sz="2200" dirty="0" smtClean="0"/>
              <a:t>Son </a:t>
            </a:r>
            <a:r>
              <a:rPr lang="es-AR" sz="2200" dirty="0"/>
              <a:t>métodos públicos del objeto.</a:t>
            </a:r>
          </a:p>
          <a:p>
            <a:pPr marL="342900" indent="-342900">
              <a:lnSpc>
                <a:spcPct val="150000"/>
              </a:lnSpc>
              <a:buFont typeface="Arial" panose="020B0604020202020204" pitchFamily="34" charset="0"/>
              <a:buChar char="•"/>
            </a:pPr>
            <a:endParaRPr lang="es-AR" sz="2200" dirty="0"/>
          </a:p>
          <a:p>
            <a:pPr algn="ctr">
              <a:lnSpc>
                <a:spcPct val="150000"/>
              </a:lnSpc>
            </a:pPr>
            <a:r>
              <a:rPr lang="es-AR" sz="2200" dirty="0"/>
              <a:t>El "</a:t>
            </a:r>
            <a:r>
              <a:rPr lang="es-AR" sz="2200" dirty="0" err="1"/>
              <a:t>getter</a:t>
            </a:r>
            <a:r>
              <a:rPr lang="es-AR" sz="2200" dirty="0"/>
              <a:t>"</a:t>
            </a:r>
          </a:p>
          <a:p>
            <a:pPr>
              <a:lnSpc>
                <a:spcPct val="150000"/>
              </a:lnSpc>
            </a:pPr>
            <a:endParaRPr lang="es-AR" sz="2200" dirty="0"/>
          </a:p>
          <a:p>
            <a:pPr>
              <a:lnSpc>
                <a:spcPct val="150000"/>
              </a:lnSpc>
            </a:pPr>
            <a:r>
              <a:rPr lang="es-AR" sz="2200" dirty="0"/>
              <a:t>El método para acceder a los atributos en forma de solo lectura se los denomina "</a:t>
            </a:r>
            <a:r>
              <a:rPr lang="es-AR" sz="2200" dirty="0" err="1"/>
              <a:t>getters</a:t>
            </a:r>
            <a:r>
              <a:rPr lang="es-AR" sz="2200" dirty="0"/>
              <a:t>". </a:t>
            </a:r>
            <a:endParaRPr lang="es-AR" sz="2200" dirty="0" smtClean="0"/>
          </a:p>
          <a:p>
            <a:pPr>
              <a:lnSpc>
                <a:spcPct val="150000"/>
              </a:lnSpc>
            </a:pPr>
            <a:r>
              <a:rPr lang="es-AR" sz="2200" dirty="0" smtClean="0"/>
              <a:t>Son </a:t>
            </a:r>
            <a:r>
              <a:rPr lang="es-AR" sz="2200" dirty="0"/>
              <a:t>los métodos que retornan el valor de los atributos. </a:t>
            </a:r>
            <a:endParaRPr lang="es-AR" sz="19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Métodos de Acceso(1/2)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043996671"/>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395536" y="1196752"/>
            <a:ext cx="8352928" cy="5009064"/>
          </a:xfrm>
          <a:prstGeom prst="rect">
            <a:avLst/>
          </a:prstGeom>
        </p:spPr>
        <p:txBody>
          <a:bodyPr wrap="square">
            <a:spAutoFit/>
          </a:bodyPr>
          <a:lstStyle/>
          <a:p>
            <a:pPr algn="ctr">
              <a:lnSpc>
                <a:spcPct val="150000"/>
              </a:lnSpc>
            </a:pPr>
            <a:r>
              <a:rPr lang="es-AR" sz="2200" dirty="0"/>
              <a:t>El "setter"</a:t>
            </a:r>
          </a:p>
          <a:p>
            <a:pPr marL="342900" indent="-342900">
              <a:lnSpc>
                <a:spcPct val="150000"/>
              </a:lnSpc>
              <a:buFont typeface="Arial" panose="020B0604020202020204" pitchFamily="34" charset="0"/>
              <a:buChar char="•"/>
            </a:pPr>
            <a:endParaRPr lang="es-AR" sz="2200" dirty="0"/>
          </a:p>
          <a:p>
            <a:pPr>
              <a:lnSpc>
                <a:spcPct val="150000"/>
              </a:lnSpc>
            </a:pPr>
            <a:r>
              <a:rPr lang="es-AR" sz="2200" dirty="0"/>
              <a:t>El método para acceder a los atributos en forma de escritura se los denomina "</a:t>
            </a:r>
            <a:r>
              <a:rPr lang="es-AR" sz="2200" dirty="0" err="1"/>
              <a:t>setters</a:t>
            </a:r>
            <a:r>
              <a:rPr lang="es-AR" sz="2200" dirty="0"/>
              <a:t>". Son los métodos que establecen el valor de los atributos. </a:t>
            </a: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Métodos de Acceso(2/2)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67419162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539552" y="980728"/>
            <a:ext cx="8352928" cy="6694140"/>
          </a:xfrm>
          <a:prstGeom prst="rect">
            <a:avLst/>
          </a:prstGeom>
        </p:spPr>
        <p:txBody>
          <a:bodyPr wrap="square">
            <a:spAutoFit/>
          </a:bodyPr>
          <a:lstStyle/>
          <a:p>
            <a:pPr>
              <a:lnSpc>
                <a:spcPct val="150000"/>
              </a:lnSpc>
            </a:pPr>
            <a:endParaRPr lang="es-AR" sz="2200" dirty="0"/>
          </a:p>
          <a:p>
            <a:pPr>
              <a:lnSpc>
                <a:spcPct val="150000"/>
              </a:lnSpc>
            </a:pPr>
            <a:r>
              <a:rPr lang="es-AR" sz="2400" dirty="0"/>
              <a:t>Los constructores son métodos pertenecientes a la clase. Se utilizan para construir o instanciar una clase. </a:t>
            </a:r>
            <a:endParaRPr lang="es-AR" sz="2400" dirty="0" smtClean="0"/>
          </a:p>
          <a:p>
            <a:pPr>
              <a:lnSpc>
                <a:spcPct val="150000"/>
              </a:lnSpc>
            </a:pPr>
            <a:r>
              <a:rPr lang="es-AR" sz="2400" dirty="0" smtClean="0"/>
              <a:t>Pueden </a:t>
            </a:r>
            <a:r>
              <a:rPr lang="es-AR" sz="2400" dirty="0"/>
              <a:t>haber varios constructores, de acuerdo a las necesidades del usuario.</a:t>
            </a:r>
          </a:p>
          <a:p>
            <a:pPr marL="342900" indent="-342900">
              <a:lnSpc>
                <a:spcPct val="150000"/>
              </a:lnSpc>
              <a:buFont typeface="Arial" panose="020B0604020202020204" pitchFamily="34" charset="0"/>
              <a:buChar char="•"/>
            </a:pPr>
            <a:endParaRPr lang="es-AR" sz="2400" dirty="0"/>
          </a:p>
          <a:p>
            <a:pPr marL="342900" indent="-342900">
              <a:lnSpc>
                <a:spcPct val="150000"/>
              </a:lnSpc>
              <a:buFont typeface="Arial" panose="020B0604020202020204" pitchFamily="34" charset="0"/>
              <a:buChar char="•"/>
            </a:pP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smtClean="0">
                <a:solidFill>
                  <a:schemeClr val="bg1"/>
                </a:solidFill>
                <a:latin typeface="Trebuchet MS" panose="020B0603020202020204" pitchFamily="34" charset="0"/>
              </a:rPr>
              <a:t>Constructor (1/2)</a:t>
            </a:r>
            <a:endParaRPr lang="es-AR" dirty="0">
              <a:solidFill>
                <a:schemeClr val="bg1"/>
              </a:solidFill>
              <a:latin typeface="Trebuchet MS" panose="020B0603020202020204" pitchFamily="34" charset="0"/>
            </a:endParaRPr>
          </a:p>
        </p:txBody>
      </p:sp>
    </p:spTree>
    <p:extLst>
      <p:ext uri="{BB962C8B-B14F-4D97-AF65-F5344CB8AC3E}">
        <p14:creationId xmlns:p14="http://schemas.microsoft.com/office/powerpoint/2010/main" val="3294397250"/>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8 Rectángulo"/>
          <p:cNvSpPr/>
          <p:nvPr/>
        </p:nvSpPr>
        <p:spPr>
          <a:xfrm>
            <a:off x="2051720" y="764704"/>
            <a:ext cx="5616624" cy="8586966"/>
          </a:xfrm>
          <a:prstGeom prst="rect">
            <a:avLst/>
          </a:prstGeom>
        </p:spPr>
        <p:txBody>
          <a:bodyPr wrap="square">
            <a:spAutoFit/>
          </a:bodyPr>
          <a:lstStyle/>
          <a:p>
            <a:pPr>
              <a:lnSpc>
                <a:spcPct val="150000"/>
              </a:lnSpc>
            </a:pPr>
            <a:r>
              <a:rPr lang="es-AR" sz="2000" dirty="0" err="1" smtClean="0"/>
              <a:t>pulbic</a:t>
            </a:r>
            <a:r>
              <a:rPr lang="es-AR" sz="2000" dirty="0" smtClean="0"/>
              <a:t> </a:t>
            </a:r>
            <a:r>
              <a:rPr lang="es-AR" sz="2000" dirty="0" err="1"/>
              <a:t>class</a:t>
            </a:r>
            <a:r>
              <a:rPr lang="es-AR" sz="2000" dirty="0"/>
              <a:t> Persona{ </a:t>
            </a:r>
          </a:p>
          <a:p>
            <a:pPr>
              <a:lnSpc>
                <a:spcPct val="150000"/>
              </a:lnSpc>
            </a:pPr>
            <a:r>
              <a:rPr lang="es-AR" sz="2000" dirty="0"/>
              <a:t>    //</a:t>
            </a:r>
            <a:r>
              <a:rPr lang="es-AR" sz="2000" dirty="0" smtClean="0"/>
              <a:t>Atributos</a:t>
            </a:r>
            <a:endParaRPr lang="es-AR" sz="2000" dirty="0"/>
          </a:p>
          <a:p>
            <a:pPr>
              <a:lnSpc>
                <a:spcPct val="150000"/>
              </a:lnSpc>
            </a:pPr>
            <a:r>
              <a:rPr lang="es-AR" sz="2000" dirty="0"/>
              <a:t>    </a:t>
            </a:r>
            <a:r>
              <a:rPr lang="es-AR" sz="2000" dirty="0" err="1"/>
              <a:t>private</a:t>
            </a:r>
            <a:r>
              <a:rPr lang="es-AR" sz="2000" dirty="0"/>
              <a:t> </a:t>
            </a:r>
            <a:r>
              <a:rPr lang="es-AR" sz="2000" dirty="0" err="1"/>
              <a:t>int</a:t>
            </a:r>
            <a:r>
              <a:rPr lang="es-AR" sz="2000" dirty="0"/>
              <a:t> altura</a:t>
            </a:r>
            <a:r>
              <a:rPr lang="es-AR" sz="2000" dirty="0" smtClean="0"/>
              <a:t>;</a:t>
            </a:r>
          </a:p>
          <a:p>
            <a:pPr>
              <a:lnSpc>
                <a:spcPct val="150000"/>
              </a:lnSpc>
            </a:pPr>
            <a:endParaRPr lang="es-AR" sz="2000" dirty="0"/>
          </a:p>
          <a:p>
            <a:pPr>
              <a:lnSpc>
                <a:spcPct val="150000"/>
              </a:lnSpc>
            </a:pPr>
            <a:r>
              <a:rPr lang="es-AR" sz="2000" dirty="0"/>
              <a:t>    // </a:t>
            </a:r>
            <a:r>
              <a:rPr lang="es-AR" sz="2000" dirty="0" smtClean="0"/>
              <a:t>Constructores</a:t>
            </a:r>
            <a:endParaRPr lang="es-AR" sz="2000" dirty="0"/>
          </a:p>
          <a:p>
            <a:pPr>
              <a:lnSpc>
                <a:spcPct val="150000"/>
              </a:lnSpc>
            </a:pPr>
            <a:r>
              <a:rPr lang="es-AR" sz="2000" dirty="0"/>
              <a:t>    </a:t>
            </a:r>
            <a:r>
              <a:rPr lang="es-AR" sz="2000" dirty="0" err="1"/>
              <a:t>public</a:t>
            </a:r>
            <a:r>
              <a:rPr lang="es-AR" sz="2000" dirty="0"/>
              <a:t> Persona</a:t>
            </a:r>
            <a:r>
              <a:rPr lang="es-AR" sz="2000" dirty="0" smtClean="0"/>
              <a:t>{</a:t>
            </a:r>
            <a:endParaRPr lang="es-AR" sz="2000" dirty="0"/>
          </a:p>
          <a:p>
            <a:pPr>
              <a:lnSpc>
                <a:spcPct val="150000"/>
              </a:lnSpc>
            </a:pPr>
            <a:r>
              <a:rPr lang="es-AR" sz="2000" dirty="0"/>
              <a:t>    </a:t>
            </a:r>
            <a:r>
              <a:rPr lang="es-AR" sz="2000" dirty="0" smtClean="0"/>
              <a:t>}</a:t>
            </a:r>
            <a:endParaRPr lang="es-AR" sz="2000" dirty="0"/>
          </a:p>
          <a:p>
            <a:pPr>
              <a:lnSpc>
                <a:spcPct val="150000"/>
              </a:lnSpc>
            </a:pPr>
            <a:r>
              <a:rPr lang="es-AR" sz="2000" dirty="0"/>
              <a:t> </a:t>
            </a:r>
            <a:r>
              <a:rPr lang="es-AR" sz="2000" dirty="0" smtClean="0"/>
              <a:t>    </a:t>
            </a:r>
            <a:r>
              <a:rPr lang="es-AR" sz="2000" dirty="0" err="1"/>
              <a:t>public</a:t>
            </a:r>
            <a:r>
              <a:rPr lang="es-AR" sz="2000" dirty="0"/>
              <a:t> Persona(</a:t>
            </a:r>
            <a:r>
              <a:rPr lang="es-AR" sz="2000" dirty="0" err="1"/>
              <a:t>int</a:t>
            </a:r>
            <a:r>
              <a:rPr lang="es-AR" sz="2000" dirty="0"/>
              <a:t> </a:t>
            </a:r>
            <a:r>
              <a:rPr lang="es-AR" sz="2000" dirty="0" err="1"/>
              <a:t>unaAltura</a:t>
            </a:r>
            <a:r>
              <a:rPr lang="es-AR" sz="2000" dirty="0" smtClean="0"/>
              <a:t>){</a:t>
            </a:r>
            <a:endParaRPr lang="es-AR" sz="2000" dirty="0"/>
          </a:p>
          <a:p>
            <a:pPr>
              <a:lnSpc>
                <a:spcPct val="150000"/>
              </a:lnSpc>
            </a:pPr>
            <a:r>
              <a:rPr lang="es-AR" sz="2000" dirty="0"/>
              <a:t>      </a:t>
            </a:r>
            <a:r>
              <a:rPr lang="es-AR" sz="2000" dirty="0" err="1"/>
              <a:t>this.altura</a:t>
            </a:r>
            <a:r>
              <a:rPr lang="es-AR" sz="2000" dirty="0"/>
              <a:t> = </a:t>
            </a:r>
            <a:r>
              <a:rPr lang="es-AR" sz="2000" dirty="0" err="1"/>
              <a:t>unaAltura</a:t>
            </a:r>
            <a:r>
              <a:rPr lang="es-AR" sz="2000" dirty="0" smtClean="0"/>
              <a:t>;</a:t>
            </a:r>
            <a:endParaRPr lang="es-AR" sz="2000" dirty="0"/>
          </a:p>
          <a:p>
            <a:pPr>
              <a:lnSpc>
                <a:spcPct val="150000"/>
              </a:lnSpc>
            </a:pPr>
            <a:r>
              <a:rPr lang="es-AR" sz="2000" dirty="0"/>
              <a:t>    } </a:t>
            </a:r>
            <a:endParaRPr lang="es-AR" sz="2400" dirty="0"/>
          </a:p>
          <a:p>
            <a:pPr>
              <a:lnSpc>
                <a:spcPct val="150000"/>
              </a:lnSpc>
            </a:pPr>
            <a:r>
              <a:rPr lang="es-AR" sz="2400" dirty="0"/>
              <a:t>  }</a:t>
            </a:r>
          </a:p>
          <a:p>
            <a:pPr marL="342900" indent="-342900">
              <a:lnSpc>
                <a:spcPct val="150000"/>
              </a:lnSpc>
              <a:buFont typeface="Arial" panose="020B0604020202020204" pitchFamily="34" charset="0"/>
              <a:buChar char="•"/>
            </a:pPr>
            <a:endParaRPr lang="es-AR" sz="2200" dirty="0"/>
          </a:p>
          <a:p>
            <a:pPr>
              <a:lnSpc>
                <a:spcPct val="150000"/>
              </a:lnSpc>
            </a:pPr>
            <a:endParaRPr lang="es-AR" sz="1900" dirty="0"/>
          </a:p>
          <a:p>
            <a:pPr marL="342900" indent="-342900">
              <a:lnSpc>
                <a:spcPct val="150000"/>
              </a:lnSpc>
              <a:buFont typeface="Arial" panose="020B0604020202020204" pitchFamily="34" charset="0"/>
              <a:buChar char="•"/>
            </a:pPr>
            <a:endParaRPr lang="es-AR" sz="1900" dirty="0"/>
          </a:p>
          <a:p>
            <a:pPr>
              <a:lnSpc>
                <a:spcPct val="150000"/>
              </a:lnSpc>
            </a:pPr>
            <a:r>
              <a:rPr lang="es-AR" sz="2200" dirty="0"/>
              <a:t> </a:t>
            </a:r>
          </a:p>
          <a:p>
            <a:pPr>
              <a:lnSpc>
                <a:spcPct val="150000"/>
              </a:lnSpc>
            </a:pPr>
            <a:endParaRPr lang="es-AR" sz="2200" dirty="0"/>
          </a:p>
          <a:p>
            <a:pPr>
              <a:lnSpc>
                <a:spcPct val="150000"/>
              </a:lnSpc>
            </a:pPr>
            <a:endParaRPr lang="es-AR" sz="2200" dirty="0"/>
          </a:p>
          <a:p>
            <a:pPr>
              <a:lnSpc>
                <a:spcPct val="150000"/>
              </a:lnSpc>
            </a:pPr>
            <a:endParaRPr lang="es-AR" b="1" u="sng" dirty="0"/>
          </a:p>
        </p:txBody>
      </p:sp>
      <p:sp>
        <p:nvSpPr>
          <p:cNvPr id="11" name="CuadroTexto 1"/>
          <p:cNvSpPr txBox="1"/>
          <p:nvPr/>
        </p:nvSpPr>
        <p:spPr>
          <a:xfrm>
            <a:off x="0" y="-39757"/>
            <a:ext cx="9144000" cy="369332"/>
          </a:xfrm>
          <a:prstGeom prst="rect">
            <a:avLst/>
          </a:prstGeom>
          <a:gradFill flip="none" rotWithShape="1">
            <a:gsLst>
              <a:gs pos="0">
                <a:schemeClr val="accent1">
                  <a:lumMod val="75000"/>
                </a:schemeClr>
              </a:gs>
              <a:gs pos="48000">
                <a:schemeClr val="accent2">
                  <a:lumMod val="97000"/>
                  <a:lumOff val="3000"/>
                </a:schemeClr>
              </a:gs>
              <a:gs pos="100000">
                <a:schemeClr val="accent2">
                  <a:lumMod val="60000"/>
                  <a:lumOff val="40000"/>
                </a:schemeClr>
              </a:gs>
            </a:gsLst>
            <a:lin ang="16200000" scaled="1"/>
            <a:tileRect/>
          </a:gradFill>
        </p:spPr>
        <p:txBody>
          <a:bodyPr wrap="square" rtlCol="0">
            <a:spAutoFit/>
          </a:bodyPr>
          <a:lstStyle/>
          <a:p>
            <a:pPr algn="ctr"/>
            <a:r>
              <a:rPr lang="es-AR" dirty="0">
                <a:solidFill>
                  <a:schemeClr val="bg1"/>
                </a:solidFill>
                <a:latin typeface="Trebuchet MS" panose="020B0603020202020204" pitchFamily="34" charset="0"/>
              </a:rPr>
              <a:t>Constructor </a:t>
            </a:r>
            <a:r>
              <a:rPr lang="es-AR" dirty="0" smtClean="0">
                <a:solidFill>
                  <a:schemeClr val="bg1"/>
                </a:solidFill>
                <a:latin typeface="Trebuchet MS" panose="020B0603020202020204" pitchFamily="34" charset="0"/>
              </a:rPr>
              <a:t>(2/2</a:t>
            </a:r>
            <a:r>
              <a:rPr lang="es-AR" dirty="0">
                <a:solidFill>
                  <a:schemeClr val="bg1"/>
                </a:solidFill>
                <a:latin typeface="Trebuchet MS" panose="020B0603020202020204" pitchFamily="34" charset="0"/>
              </a:rPr>
              <a:t>)</a:t>
            </a:r>
          </a:p>
        </p:txBody>
      </p:sp>
    </p:spTree>
    <p:extLst>
      <p:ext uri="{BB962C8B-B14F-4D97-AF65-F5344CB8AC3E}">
        <p14:creationId xmlns:p14="http://schemas.microsoft.com/office/powerpoint/2010/main" val="2839636909"/>
      </p:ext>
    </p:extLst>
  </p:cSld>
  <p:clrMapOvr>
    <a:masterClrMapping/>
  </p:clrMapOvr>
  <p:transition/>
</p:sld>
</file>

<file path=ppt/theme/theme1.xml><?xml version="1.0" encoding="utf-8"?>
<a:theme xmlns:a="http://schemas.openxmlformats.org/drawingml/2006/main" name="Diseño personalizad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
        <a:ea typeface=""/>
        <a:cs typeface=""/>
      </a:majorFont>
      <a:minorFont>
        <a:latin typefac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11163</TotalTime>
  <Words>908</Words>
  <Application>Microsoft Office PowerPoint</Application>
  <PresentationFormat>Presentación en pantalla (4:3)</PresentationFormat>
  <Paragraphs>179</Paragraphs>
  <Slides>22</Slides>
  <Notes>0</Notes>
  <HiddenSlides>0</HiddenSlides>
  <MMClips>0</MMClips>
  <ScaleCrop>false</ScaleCrop>
  <HeadingPairs>
    <vt:vector size="6" baseType="variant">
      <vt:variant>
        <vt:lpstr>Fuentes usadas</vt:lpstr>
      </vt:variant>
      <vt:variant>
        <vt:i4>6</vt:i4>
      </vt:variant>
      <vt:variant>
        <vt:lpstr>Tema</vt:lpstr>
      </vt:variant>
      <vt:variant>
        <vt:i4>2</vt:i4>
      </vt:variant>
      <vt:variant>
        <vt:lpstr>Títulos de diapositiva</vt:lpstr>
      </vt:variant>
      <vt:variant>
        <vt:i4>22</vt:i4>
      </vt:variant>
    </vt:vector>
  </HeadingPairs>
  <TitlesOfParts>
    <vt:vector size="30" baseType="lpstr">
      <vt:lpstr>Arial</vt:lpstr>
      <vt:lpstr>Calibri</vt:lpstr>
      <vt:lpstr>Calibri Light</vt:lpstr>
      <vt:lpstr>Trebuchet MS</vt:lpstr>
      <vt:lpstr>verdana</vt:lpstr>
      <vt:lpstr>verdana</vt:lpstr>
      <vt:lpstr>Diseño personalizado</vt:lpstr>
      <vt:lpstr>Default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Educacion 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Ibarra, Rafael Dante</cp:lastModifiedBy>
  <cp:revision>277</cp:revision>
  <dcterms:created xsi:type="dcterms:W3CDTF">2010-06-24T21:40:01Z</dcterms:created>
  <dcterms:modified xsi:type="dcterms:W3CDTF">2019-05-11T01:21:54Z</dcterms:modified>
</cp:coreProperties>
</file>

<file path=docProps/thumbnail.jpeg>
</file>